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308" r:id="rId2"/>
    <p:sldId id="256" r:id="rId3"/>
    <p:sldId id="258" r:id="rId4"/>
    <p:sldId id="261" r:id="rId5"/>
    <p:sldId id="297" r:id="rId6"/>
    <p:sldId id="307" r:id="rId7"/>
    <p:sldId id="310" r:id="rId8"/>
    <p:sldId id="311" r:id="rId9"/>
    <p:sldId id="312" r:id="rId10"/>
    <p:sldId id="269" r:id="rId11"/>
    <p:sldId id="273" r:id="rId12"/>
    <p:sldId id="267" r:id="rId13"/>
    <p:sldId id="262" r:id="rId14"/>
    <p:sldId id="315" r:id="rId15"/>
    <p:sldId id="317" r:id="rId16"/>
    <p:sldId id="316" r:id="rId17"/>
    <p:sldId id="318" r:id="rId18"/>
    <p:sldId id="319" r:id="rId19"/>
    <p:sldId id="320" r:id="rId20"/>
    <p:sldId id="321" r:id="rId21"/>
    <p:sldId id="322" r:id="rId22"/>
    <p:sldId id="263" r:id="rId23"/>
    <p:sldId id="289" r:id="rId24"/>
    <p:sldId id="290" r:id="rId25"/>
    <p:sldId id="323" r:id="rId26"/>
    <p:sldId id="326" r:id="rId27"/>
    <p:sldId id="327" r:id="rId28"/>
    <p:sldId id="329" r:id="rId29"/>
    <p:sldId id="330" r:id="rId30"/>
    <p:sldId id="331" r:id="rId31"/>
    <p:sldId id="270" r:id="rId32"/>
    <p:sldId id="271" r:id="rId33"/>
    <p:sldId id="324" r:id="rId34"/>
    <p:sldId id="294" r:id="rId35"/>
    <p:sldId id="295" r:id="rId36"/>
    <p:sldId id="268" r:id="rId37"/>
    <p:sldId id="332" r:id="rId38"/>
    <p:sldId id="296" r:id="rId39"/>
    <p:sldId id="275" r:id="rId40"/>
  </p:sldIdLst>
  <p:sldSz cx="9144000" cy="5143500" type="screen16x9"/>
  <p:notesSz cx="6858000" cy="9144000"/>
  <p:embeddedFontLst>
    <p:embeddedFont>
      <p:font typeface="Calibri" pitchFamily="34" charset="0"/>
      <p:regular r:id="rId42"/>
      <p:bold r:id="rId43"/>
      <p:italic r:id="rId44"/>
      <p:boldItalic r:id="rId45"/>
    </p:embeddedFont>
    <p:embeddedFont>
      <p:font typeface="华文琥珀" charset="-122"/>
      <p:regular r:id="rId46"/>
    </p:embeddedFont>
    <p:embeddedFont>
      <p:font typeface="方正粗圆_GBK" charset="0"/>
      <p:regular r:id="rId47"/>
    </p:embeddedFont>
    <p:embeddedFont>
      <p:font typeface="SimSun" pitchFamily="2" charset="-122"/>
      <p:regular r:id="rId48"/>
    </p:embeddedFont>
    <p:embeddedFont>
      <p:font typeface=".VnArial Narrow" pitchFamily="34" charset="0"/>
      <p:regular r:id="rId49"/>
      <p:bold r:id="rId50"/>
      <p:italic r:id="rId51"/>
    </p:embeddedFont>
    <p:embeddedFont>
      <p:font typeface=".VnTime" pitchFamily="34" charset="0"/>
      <p:regular r:id="rId52"/>
      <p:bold r:id="rId53"/>
      <p:italic r:id="rId54"/>
      <p:boldItalic r:id="rId55"/>
    </p:embeddedFont>
  </p:embeddedFontLst>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ACCE30"/>
    <a:srgbClr val="C9D34D"/>
    <a:srgbClr val="FCA52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92" autoAdjust="0"/>
    <p:restoredTop sz="94660"/>
  </p:normalViewPr>
  <p:slideViewPr>
    <p:cSldViewPr>
      <p:cViewPr>
        <p:scale>
          <a:sx n="80" d="100"/>
          <a:sy n="80" d="100"/>
        </p:scale>
        <p:origin x="-1050" y="-57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742205-D3AB-4355-8948-7409DADABB15}" type="datetimeFigureOut">
              <a:rPr lang="zh-CN" altLang="en-US" smtClean="0"/>
              <a:pPr/>
              <a:t>2019/10/28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D71773-5A0B-472D-BACC-ADA20FE383F6}" type="slidenum">
              <a:rPr lang="zh-CN" altLang="en-US" smtClean="0"/>
              <a:pPr/>
              <a:t>‹#›</a:t>
            </a:fld>
            <a:endParaRPr lang="zh-CN" altLang="en-US"/>
          </a:p>
        </p:txBody>
      </p:sp>
    </p:spTree>
    <p:extLst>
      <p:ext uri="{BB962C8B-B14F-4D97-AF65-F5344CB8AC3E}">
        <p14:creationId xmlns="" xmlns:p14="http://schemas.microsoft.com/office/powerpoint/2010/main" val="275273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a:t>
            </a:fld>
            <a:endParaRPr lang="zh-CN" altLang="en-US"/>
          </a:p>
        </p:txBody>
      </p:sp>
    </p:spTree>
    <p:extLst>
      <p:ext uri="{BB962C8B-B14F-4D97-AF65-F5344CB8AC3E}">
        <p14:creationId xmlns="" xmlns:p14="http://schemas.microsoft.com/office/powerpoint/2010/main" val="55947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22</a:t>
            </a:fld>
            <a:endParaRPr lang="zh-CN" altLang="en-US"/>
          </a:p>
        </p:txBody>
      </p:sp>
    </p:spTree>
    <p:extLst>
      <p:ext uri="{BB962C8B-B14F-4D97-AF65-F5344CB8AC3E}">
        <p14:creationId xmlns="" xmlns:p14="http://schemas.microsoft.com/office/powerpoint/2010/main" val="2862648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D71773-5A0B-472D-BACC-ADA20FE383F6}" type="slidenum">
              <a:rPr lang="zh-CN" altLang="en-US" smtClean="0"/>
              <a:pPr/>
              <a:t>26</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D71773-5A0B-472D-BACC-ADA20FE383F6}" type="slidenum">
              <a:rPr lang="zh-CN" altLang="en-US" smtClean="0"/>
              <a:pPr/>
              <a:t>27</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31</a:t>
            </a:fld>
            <a:endParaRPr lang="zh-CN" altLang="en-US"/>
          </a:p>
        </p:txBody>
      </p:sp>
    </p:spTree>
    <p:extLst>
      <p:ext uri="{BB962C8B-B14F-4D97-AF65-F5344CB8AC3E}">
        <p14:creationId xmlns="" xmlns:p14="http://schemas.microsoft.com/office/powerpoint/2010/main" val="293473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32</a:t>
            </a:fld>
            <a:endParaRPr lang="zh-CN" altLang="en-US"/>
          </a:p>
        </p:txBody>
      </p:sp>
    </p:spTree>
    <p:extLst>
      <p:ext uri="{BB962C8B-B14F-4D97-AF65-F5344CB8AC3E}">
        <p14:creationId xmlns="" xmlns:p14="http://schemas.microsoft.com/office/powerpoint/2010/main" val="1579303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36</a:t>
            </a:fld>
            <a:endParaRPr lang="zh-CN" altLang="en-US"/>
          </a:p>
        </p:txBody>
      </p:sp>
    </p:spTree>
    <p:extLst>
      <p:ext uri="{BB962C8B-B14F-4D97-AF65-F5344CB8AC3E}">
        <p14:creationId xmlns="" xmlns:p14="http://schemas.microsoft.com/office/powerpoint/2010/main" val="814102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39</a:t>
            </a:fld>
            <a:endParaRPr lang="zh-CN" altLang="en-US"/>
          </a:p>
        </p:txBody>
      </p:sp>
    </p:spTree>
    <p:extLst>
      <p:ext uri="{BB962C8B-B14F-4D97-AF65-F5344CB8AC3E}">
        <p14:creationId xmlns="" xmlns:p14="http://schemas.microsoft.com/office/powerpoint/2010/main" val="976389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a:t>
            </a:fld>
            <a:endParaRPr lang="zh-CN" altLang="en-US"/>
          </a:p>
        </p:txBody>
      </p:sp>
    </p:spTree>
    <p:extLst>
      <p:ext uri="{BB962C8B-B14F-4D97-AF65-F5344CB8AC3E}">
        <p14:creationId xmlns="" xmlns:p14="http://schemas.microsoft.com/office/powerpoint/2010/main" val="2635255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4</a:t>
            </a:fld>
            <a:endParaRPr lang="zh-CN" altLang="en-US"/>
          </a:p>
        </p:txBody>
      </p:sp>
    </p:spTree>
    <p:extLst>
      <p:ext uri="{BB962C8B-B14F-4D97-AF65-F5344CB8AC3E}">
        <p14:creationId xmlns="" xmlns:p14="http://schemas.microsoft.com/office/powerpoint/2010/main" val="1609982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6</a:t>
            </a:fld>
            <a:endParaRPr lang="zh-CN" altLang="en-US"/>
          </a:p>
        </p:txBody>
      </p:sp>
    </p:spTree>
    <p:extLst>
      <p:ext uri="{BB962C8B-B14F-4D97-AF65-F5344CB8AC3E}">
        <p14:creationId xmlns="" xmlns:p14="http://schemas.microsoft.com/office/powerpoint/2010/main" val="160998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8</a:t>
            </a:fld>
            <a:endParaRPr lang="zh-CN" altLang="en-US"/>
          </a:p>
        </p:txBody>
      </p:sp>
    </p:spTree>
    <p:extLst>
      <p:ext uri="{BB962C8B-B14F-4D97-AF65-F5344CB8AC3E}">
        <p14:creationId xmlns="" xmlns:p14="http://schemas.microsoft.com/office/powerpoint/2010/main" val="1609982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10</a:t>
            </a:fld>
            <a:endParaRPr lang="zh-CN" altLang="en-US"/>
          </a:p>
        </p:txBody>
      </p:sp>
    </p:spTree>
    <p:extLst>
      <p:ext uri="{BB962C8B-B14F-4D97-AF65-F5344CB8AC3E}">
        <p14:creationId xmlns="" xmlns:p14="http://schemas.microsoft.com/office/powerpoint/2010/main" val="2498875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11</a:t>
            </a:fld>
            <a:endParaRPr lang="zh-CN" altLang="en-US"/>
          </a:p>
        </p:txBody>
      </p:sp>
    </p:spTree>
    <p:extLst>
      <p:ext uri="{BB962C8B-B14F-4D97-AF65-F5344CB8AC3E}">
        <p14:creationId xmlns="" xmlns:p14="http://schemas.microsoft.com/office/powerpoint/2010/main" val="2196139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12</a:t>
            </a:fld>
            <a:endParaRPr lang="zh-CN" altLang="en-US"/>
          </a:p>
        </p:txBody>
      </p:sp>
    </p:spTree>
    <p:extLst>
      <p:ext uri="{BB962C8B-B14F-4D97-AF65-F5344CB8AC3E}">
        <p14:creationId xmlns="" xmlns:p14="http://schemas.microsoft.com/office/powerpoint/2010/main" val="41030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13</a:t>
            </a:fld>
            <a:endParaRPr lang="zh-CN" altLang="en-US"/>
          </a:p>
        </p:txBody>
      </p:sp>
    </p:spTree>
    <p:extLst>
      <p:ext uri="{BB962C8B-B14F-4D97-AF65-F5344CB8AC3E}">
        <p14:creationId xmlns="" xmlns:p14="http://schemas.microsoft.com/office/powerpoint/2010/main" val="184113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2019/10/28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 xmlns:p14="http://schemas.microsoft.com/office/powerpoint/2010/main" val="47855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2019/10/28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 xmlns:p14="http://schemas.microsoft.com/office/powerpoint/2010/main" val="389426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2019/10/28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 xmlns:p14="http://schemas.microsoft.com/office/powerpoint/2010/main" val="81607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2019/10/28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 xmlns:p14="http://schemas.microsoft.com/office/powerpoint/2010/main" val="36879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2019/10/28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 xmlns:p14="http://schemas.microsoft.com/office/powerpoint/2010/main" val="15088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2019/10/28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 xmlns:p14="http://schemas.microsoft.com/office/powerpoint/2010/main" val="101019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B7FB242-887E-4FBD-BBF2-BE5F9D1D0288}" type="datetimeFigureOut">
              <a:rPr lang="zh-CN" altLang="en-US" smtClean="0"/>
              <a:pPr/>
              <a:t>2019/10/28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 xmlns:p14="http://schemas.microsoft.com/office/powerpoint/2010/main" val="356829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B7FB242-887E-4FBD-BBF2-BE5F9D1D0288}" type="datetimeFigureOut">
              <a:rPr lang="zh-CN" altLang="en-US" smtClean="0"/>
              <a:pPr/>
              <a:t>2019/10/28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 xmlns:p14="http://schemas.microsoft.com/office/powerpoint/2010/main" val="24467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pPr/>
              <a:t>2019/10/28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 xmlns:p14="http://schemas.microsoft.com/office/powerpoint/2010/main" val="37658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2019/10/28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 xmlns:p14="http://schemas.microsoft.com/office/powerpoint/2010/main" val="14757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2019/10/28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 xmlns:p14="http://schemas.microsoft.com/office/powerpoint/2010/main" val="158519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B7FB242-887E-4FBD-BBF2-BE5F9D1D0288}" type="datetimeFigureOut">
              <a:rPr lang="zh-CN" altLang="en-US" smtClean="0"/>
              <a:pPr/>
              <a:t>2019/10/28</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2FDD889-5730-4C0B-93DE-013744909241}" type="slidenum">
              <a:rPr lang="zh-CN" altLang="en-US" smtClean="0"/>
              <a:pPr/>
              <a:t>‹#›</a:t>
            </a:fld>
            <a:endParaRPr lang="zh-CN" altLang="en-US"/>
          </a:p>
        </p:txBody>
      </p:sp>
    </p:spTree>
    <p:extLst>
      <p:ext uri="{BB962C8B-B14F-4D97-AF65-F5344CB8AC3E}">
        <p14:creationId xmlns="" xmlns:p14="http://schemas.microsoft.com/office/powerpoint/2010/main" val="1489099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microsoft.com/office/2007/relationships/media" Target="../media/media1.mp3"/></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3.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27.png"/></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5.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152400"/>
            <a:ext cx="4495800" cy="7429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2971800" y="162983"/>
            <a:ext cx="2667000" cy="646331"/>
          </a:xfrm>
          <a:prstGeom prst="rect">
            <a:avLst/>
          </a:prstGeom>
          <a:noFill/>
        </p:spPr>
        <p:txBody>
          <a:bodyPr wrap="square" rtlCol="0">
            <a:spAutoFit/>
          </a:bodyPr>
          <a:lstStyle/>
          <a:p>
            <a:pPr algn="ctr">
              <a:lnSpc>
                <a:spcPct val="150000"/>
              </a:lnSpc>
            </a:pPr>
            <a:r>
              <a:rPr lang="en-US" altLang="zh-CN" sz="2400" b="1" dirty="0" err="1" smtClean="0">
                <a:solidFill>
                  <a:srgbClr val="0099FF"/>
                </a:solidFill>
                <a:latin typeface="Times New Roman" pitchFamily="18" charset="0"/>
                <a:ea typeface="华康海报体W12(P)" pitchFamily="82" charset="-122"/>
                <a:cs typeface="Times New Roman" pitchFamily="18" charset="0"/>
              </a:rPr>
              <a:t>Phiếu</a:t>
            </a:r>
            <a:r>
              <a:rPr lang="en-US" altLang="zh-CN" sz="2400" b="1" dirty="0" smtClean="0">
                <a:solidFill>
                  <a:srgbClr val="0099FF"/>
                </a:solidFill>
                <a:latin typeface="Times New Roman" pitchFamily="18" charset="0"/>
                <a:ea typeface="华康海报体W12(P)" pitchFamily="82" charset="-122"/>
                <a:cs typeface="Times New Roman" pitchFamily="18" charset="0"/>
              </a:rPr>
              <a:t> </a:t>
            </a:r>
            <a:r>
              <a:rPr lang="en-US" altLang="zh-CN" sz="2400" b="1" dirty="0" err="1" smtClean="0">
                <a:solidFill>
                  <a:srgbClr val="0099FF"/>
                </a:solidFill>
                <a:latin typeface="Times New Roman" pitchFamily="18" charset="0"/>
                <a:ea typeface="华康海报体W12(P)" pitchFamily="82" charset="-122"/>
                <a:cs typeface="Times New Roman" pitchFamily="18" charset="0"/>
              </a:rPr>
              <a:t>bài</a:t>
            </a:r>
            <a:r>
              <a:rPr lang="en-US" altLang="zh-CN" sz="2400" b="1" dirty="0" smtClean="0">
                <a:solidFill>
                  <a:srgbClr val="0099FF"/>
                </a:solidFill>
                <a:latin typeface="Times New Roman" pitchFamily="18" charset="0"/>
                <a:ea typeface="华康海报体W12(P)" pitchFamily="82" charset="-122"/>
                <a:cs typeface="Times New Roman" pitchFamily="18" charset="0"/>
              </a:rPr>
              <a:t> </a:t>
            </a:r>
            <a:r>
              <a:rPr lang="en-US" altLang="zh-CN" sz="2400" b="1" dirty="0" err="1" smtClean="0">
                <a:solidFill>
                  <a:srgbClr val="0099FF"/>
                </a:solidFill>
                <a:latin typeface="Times New Roman" pitchFamily="18" charset="0"/>
                <a:ea typeface="华康海报体W12(P)" pitchFamily="82" charset="-122"/>
                <a:cs typeface="Times New Roman" pitchFamily="18" charset="0"/>
              </a:rPr>
              <a:t>tập</a:t>
            </a:r>
            <a:r>
              <a:rPr lang="en-US" altLang="zh-CN" sz="2400" b="1" dirty="0" smtClean="0">
                <a:solidFill>
                  <a:srgbClr val="0099FF"/>
                </a:solidFill>
                <a:latin typeface="Times New Roman" pitchFamily="18" charset="0"/>
                <a:ea typeface="华康海报体W12(P)" pitchFamily="82" charset="-122"/>
                <a:cs typeface="Times New Roman" pitchFamily="18" charset="0"/>
              </a:rPr>
              <a:t> </a:t>
            </a:r>
            <a:r>
              <a:rPr lang="en-US" altLang="zh-CN" sz="2400" b="1" dirty="0" err="1" smtClean="0">
                <a:solidFill>
                  <a:srgbClr val="0099FF"/>
                </a:solidFill>
                <a:latin typeface="Times New Roman" pitchFamily="18" charset="0"/>
                <a:ea typeface="华康海报体W12(P)" pitchFamily="82" charset="-122"/>
                <a:cs typeface="Times New Roman" pitchFamily="18" charset="0"/>
              </a:rPr>
              <a:t>số</a:t>
            </a:r>
            <a:r>
              <a:rPr lang="en-US" altLang="zh-CN" sz="2400" b="1" dirty="0" smtClean="0">
                <a:solidFill>
                  <a:srgbClr val="0099FF"/>
                </a:solidFill>
                <a:latin typeface="Times New Roman" pitchFamily="18" charset="0"/>
                <a:ea typeface="华康海报体W12(P)" pitchFamily="82" charset="-122"/>
                <a:cs typeface="Times New Roman" pitchFamily="18" charset="0"/>
              </a:rPr>
              <a:t> 1</a:t>
            </a:r>
          </a:p>
        </p:txBody>
      </p:sp>
      <p:sp>
        <p:nvSpPr>
          <p:cNvPr id="4" name="Rectangle 3"/>
          <p:cNvSpPr/>
          <p:nvPr/>
        </p:nvSpPr>
        <p:spPr>
          <a:xfrm>
            <a:off x="381000" y="1200150"/>
            <a:ext cx="8382000" cy="3657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itchFamily="18" charset="0"/>
              <a:cs typeface="Times New Roman" pitchFamily="18" charset="0"/>
            </a:endParaRPr>
          </a:p>
        </p:txBody>
      </p:sp>
      <p:sp>
        <p:nvSpPr>
          <p:cNvPr id="5" name="Rectangle 1"/>
          <p:cNvSpPr>
            <a:spLocks noChangeArrowheads="1"/>
          </p:cNvSpPr>
          <p:nvPr/>
        </p:nvSpPr>
        <p:spPr bwMode="auto">
          <a:xfrm>
            <a:off x="381000" y="1303675"/>
            <a:ext cx="83820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Hãy</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ghi</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lại</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một</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cách</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chân</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thực</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thái</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độ</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suy</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nghĩ</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bằng</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cách</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chọn</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phương</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án</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sau</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một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người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thân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chị</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ruột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hoặc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bạn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cùng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lớp</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đạt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được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một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thành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tích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thực</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sự</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xuất</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sắc</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cảm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xúc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thế</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nào</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eaLnBrk="0" fontAlgn="base" hangingPunct="0">
              <a:spcBef>
                <a:spcPct val="0"/>
              </a:spcBef>
              <a:spcAft>
                <a:spcPct val="0"/>
              </a:spcAf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Vui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mừng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smtClean="0">
                <a:latin typeface="Times New Roman" pitchFamily="18" charset="0"/>
                <a:ea typeface="Calibri" pitchFamily="34" charset="0"/>
                <a:cs typeface="Times New Roman" pitchFamily="18" charset="0"/>
              </a:rPr>
              <a:t> B. </a:t>
            </a:r>
            <a:r>
              <a:rPr lang="en-US" sz="2000" dirty="0" err="1" smtClean="0">
                <a:latin typeface="Times New Roman" pitchFamily="18" charset="0"/>
                <a:ea typeface="Calibri" pitchFamily="34" charset="0"/>
                <a:cs typeface="Times New Roman" pitchFamily="18" charset="0"/>
              </a:rPr>
              <a:t>Buồn</a:t>
            </a:r>
            <a:r>
              <a:rPr lang="en-US" sz="2000" dirty="0" smtClean="0">
                <a:latin typeface="Times New Roman" pitchFamily="18" charset="0"/>
                <a:ea typeface="Calibri" pitchFamily="34" charset="0"/>
                <a:cs typeface="Times New Roman" pitchFamily="18" charset="0"/>
              </a:rPr>
              <a:t> </a:t>
            </a:r>
            <a:r>
              <a:rPr lang="en-US" sz="2000" dirty="0" err="1" smtClean="0">
                <a:latin typeface="Times New Roman" pitchFamily="18" charset="0"/>
                <a:ea typeface="Calibri" pitchFamily="34" charset="0"/>
                <a:cs typeface="Times New Roman" pitchFamily="18" charset="0"/>
              </a:rPr>
              <a:t>bã</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Khó</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chịu</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Khác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một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người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mà</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không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ít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yêu</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mến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thậm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chí</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còn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ghét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những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lời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nhận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xét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tốt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về</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trước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mặt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mọi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người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sẽ</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eaLnBrk="0" fontAlgn="base" hangingPunct="0">
              <a:spcBef>
                <a:spcPct val="0"/>
              </a:spcBef>
              <a:spcAft>
                <a:spcPct val="0"/>
              </a:spcAf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Cảm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ơn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smtClean="0">
                <a:latin typeface="Times New Roman" pitchFamily="18" charset="0"/>
                <a:ea typeface="Calibri" pitchFamily="34" charset="0"/>
                <a:cs typeface="Times New Roman" pitchFamily="18" charset="0"/>
              </a:rPr>
              <a:t> B. </a:t>
            </a:r>
            <a:r>
              <a:rPr lang="en-US" sz="2000" dirty="0" err="1" smtClean="0">
                <a:latin typeface="Times New Roman" pitchFamily="18" charset="0"/>
                <a:ea typeface="Calibri" pitchFamily="34" charset="0"/>
                <a:cs typeface="Times New Roman" pitchFamily="18" charset="0"/>
              </a:rPr>
              <a:t>Dửng</a:t>
            </a:r>
            <a:r>
              <a:rPr lang="en-US" sz="2000" dirty="0" smtClean="0">
                <a:latin typeface="Times New Roman" pitchFamily="18" charset="0"/>
                <a:ea typeface="Calibri" pitchFamily="34" charset="0"/>
                <a:cs typeface="Times New Roman" pitchFamily="18" charset="0"/>
              </a:rPr>
              <a:t> </a:t>
            </a:r>
            <a:r>
              <a:rPr lang="en-US" sz="2000" dirty="0" err="1" smtClean="0">
                <a:latin typeface="Times New Roman" pitchFamily="18" charset="0"/>
                <a:ea typeface="Calibri" pitchFamily="34" charset="0"/>
                <a:cs typeface="Times New Roman" pitchFamily="18" charset="0"/>
              </a:rPr>
              <a:t>dưng</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Hối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hận</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Khác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lang="en-US" sz="2000" dirty="0" smtClean="0">
                <a:latin typeface="Times New Roman" pitchFamily="18" charset="0"/>
                <a:ea typeface="Calibri" pitchFamily="34" charset="0"/>
                <a:cs typeface="Times New Roman" pitchFamily="18" charset="0"/>
              </a:rPr>
              <a:t>3.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Sẵn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sàng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chỉ</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những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điều</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chưa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hoàn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hảo</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mình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và</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hành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động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Nên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Vì</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Không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nên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Vì</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500"/>
                                        <p:tgtEl>
                                          <p:spTgt spid="2"/>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 xmlns:a14="http://schemas.microsoft.com/office/drawing/2010/main" val="0"/>
              </a:ext>
            </a:extLst>
          </a:blip>
          <a:srcRect l="27408" t="5707" r="27901"/>
          <a:stretch/>
        </p:blipFill>
        <p:spPr>
          <a:xfrm>
            <a:off x="66182" y="209550"/>
            <a:ext cx="4086578" cy="4849989"/>
          </a:xfrm>
          <a:prstGeom prst="rect">
            <a:avLst/>
          </a:prstGeom>
        </p:spPr>
      </p:pic>
      <p:pic>
        <p:nvPicPr>
          <p:cNvPr id="3" name="图片 2"/>
          <p:cNvPicPr>
            <a:picLocks noChangeAspect="1"/>
          </p:cNvPicPr>
          <p:nvPr/>
        </p:nvPicPr>
        <p:blipFill rotWithShape="1">
          <a:blip r:embed="rId4">
            <a:extLst>
              <a:ext uri="{28A0092B-C50C-407E-A947-70E740481C1C}">
                <a14:useLocalDpi xmlns="" xmlns:a14="http://schemas.microsoft.com/office/drawing/2010/main" val="0"/>
              </a:ext>
            </a:extLst>
          </a:blip>
          <a:srcRect l="46419" t="44335" r="30371" b="19231"/>
          <a:stretch/>
        </p:blipFill>
        <p:spPr>
          <a:xfrm>
            <a:off x="1804671" y="2198011"/>
            <a:ext cx="2122311" cy="1873955"/>
          </a:xfrm>
          <a:prstGeom prst="rect">
            <a:avLst/>
          </a:prstGeom>
        </p:spPr>
      </p:pic>
      <p:pic>
        <p:nvPicPr>
          <p:cNvPr id="4" name="图片 3"/>
          <p:cNvPicPr>
            <a:picLocks noChangeAspect="1"/>
          </p:cNvPicPr>
          <p:nvPr/>
        </p:nvPicPr>
        <p:blipFill rotWithShape="1">
          <a:blip r:embed="rId5">
            <a:extLst>
              <a:ext uri="{28A0092B-C50C-407E-A947-70E740481C1C}">
                <a14:useLocalDpi xmlns="" xmlns:a14="http://schemas.microsoft.com/office/drawing/2010/main" val="0"/>
              </a:ext>
            </a:extLst>
          </a:blip>
          <a:srcRect l="30124" t="5707" r="43333" b="59616"/>
          <a:stretch/>
        </p:blipFill>
        <p:spPr>
          <a:xfrm>
            <a:off x="314537" y="209550"/>
            <a:ext cx="2427111" cy="1783646"/>
          </a:xfrm>
          <a:prstGeom prst="rect">
            <a:avLst/>
          </a:prstGeom>
        </p:spPr>
      </p:pic>
      <p:cxnSp>
        <p:nvCxnSpPr>
          <p:cNvPr id="44" name="肘形连接符 43"/>
          <p:cNvCxnSpPr/>
          <p:nvPr/>
        </p:nvCxnSpPr>
        <p:spPr>
          <a:xfrm flipV="1">
            <a:off x="4220281" y="756386"/>
            <a:ext cx="2180519" cy="1236810"/>
          </a:xfrm>
          <a:prstGeom prst="bentConnector3">
            <a:avLst>
              <a:gd name="adj1" fmla="val 83259"/>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220281" y="1377375"/>
            <a:ext cx="1785040" cy="584775"/>
          </a:xfrm>
          <a:prstGeom prst="rect">
            <a:avLst/>
          </a:prstGeom>
          <a:noFill/>
        </p:spPr>
        <p:txBody>
          <a:bodyPr wrap="none" rtlCol="0">
            <a:spAutoFit/>
          </a:bodyPr>
          <a:lstStyle/>
          <a:p>
            <a:r>
              <a:rPr lang="en-US" altLang="zh-CN" sz="3200" dirty="0" smtClean="0">
                <a:solidFill>
                  <a:schemeClr val="accent5">
                    <a:lumMod val="75000"/>
                  </a:schemeClr>
                </a:solidFill>
                <a:latin typeface="Times New Roman" pitchFamily="18" charset="0"/>
                <a:ea typeface="方正粗圆_GBK" pitchFamily="65" charset="-122"/>
                <a:cs typeface="Times New Roman" pitchFamily="18" charset="0"/>
              </a:rPr>
              <a:t>NV </a:t>
            </a:r>
            <a:r>
              <a:rPr lang="en-US" altLang="zh-CN" sz="3200" dirty="0" err="1" smtClean="0">
                <a:solidFill>
                  <a:schemeClr val="accent5">
                    <a:lumMod val="75000"/>
                  </a:schemeClr>
                </a:solidFill>
                <a:latin typeface="Times New Roman" pitchFamily="18" charset="0"/>
                <a:ea typeface="方正粗圆_GBK" pitchFamily="65" charset="-122"/>
                <a:cs typeface="Times New Roman" pitchFamily="18" charset="0"/>
              </a:rPr>
              <a:t>chính</a:t>
            </a:r>
            <a:endParaRPr lang="zh-CN" altLang="en-US" sz="3200" dirty="0">
              <a:solidFill>
                <a:schemeClr val="accent5">
                  <a:lumMod val="75000"/>
                </a:schemeClr>
              </a:solidFill>
              <a:latin typeface="Times New Roman" pitchFamily="18" charset="0"/>
              <a:ea typeface="方正粗圆_GBK" pitchFamily="65" charset="-122"/>
              <a:cs typeface="Times New Roman" pitchFamily="18" charset="0"/>
            </a:endParaRPr>
          </a:p>
        </p:txBody>
      </p:sp>
      <p:cxnSp>
        <p:nvCxnSpPr>
          <p:cNvPr id="58" name="肘形连接符 57"/>
          <p:cNvCxnSpPr/>
          <p:nvPr/>
        </p:nvCxnSpPr>
        <p:spPr>
          <a:xfrm>
            <a:off x="4267200" y="3351886"/>
            <a:ext cx="2396543" cy="1080120"/>
          </a:xfrm>
          <a:prstGeom prst="bentConnector3">
            <a:avLst>
              <a:gd name="adj1" fmla="val 7412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6" name="TextBox 1035"/>
          <p:cNvSpPr txBox="1"/>
          <p:nvPr/>
        </p:nvSpPr>
        <p:spPr>
          <a:xfrm>
            <a:off x="3886200" y="2724150"/>
            <a:ext cx="2456698" cy="584775"/>
          </a:xfrm>
          <a:prstGeom prst="rect">
            <a:avLst/>
          </a:prstGeom>
          <a:noFill/>
        </p:spPr>
        <p:txBody>
          <a:bodyPr wrap="none" rtlCol="0">
            <a:spAutoFit/>
          </a:bodyPr>
          <a:lstStyle/>
          <a:p>
            <a:r>
              <a:rPr lang="en-US" altLang="zh-CN" sz="3200" dirty="0" smtClean="0">
                <a:solidFill>
                  <a:schemeClr val="accent4">
                    <a:lumMod val="75000"/>
                  </a:schemeClr>
                </a:solidFill>
                <a:latin typeface="Times New Roman" pitchFamily="18" charset="0"/>
                <a:ea typeface="方正粗圆_GBK" pitchFamily="65" charset="-122"/>
                <a:cs typeface="Times New Roman" pitchFamily="18" charset="0"/>
              </a:rPr>
              <a:t>NV </a:t>
            </a:r>
            <a:r>
              <a:rPr lang="en-US" altLang="zh-CN" sz="3200" dirty="0" err="1" smtClean="0">
                <a:solidFill>
                  <a:schemeClr val="accent4">
                    <a:lumMod val="75000"/>
                  </a:schemeClr>
                </a:solidFill>
                <a:latin typeface="Times New Roman" pitchFamily="18" charset="0"/>
                <a:ea typeface="方正粗圆_GBK" pitchFamily="65" charset="-122"/>
                <a:cs typeface="Times New Roman" pitchFamily="18" charset="0"/>
              </a:rPr>
              <a:t>trung</a:t>
            </a:r>
            <a:r>
              <a:rPr lang="en-US" altLang="zh-CN" sz="3200" dirty="0" smtClean="0">
                <a:solidFill>
                  <a:schemeClr val="accent4">
                    <a:lumMod val="75000"/>
                  </a:schemeClr>
                </a:solidFill>
                <a:latin typeface="Times New Roman" pitchFamily="18" charset="0"/>
                <a:ea typeface="方正粗圆_GBK" pitchFamily="65" charset="-122"/>
                <a:cs typeface="Times New Roman" pitchFamily="18" charset="0"/>
              </a:rPr>
              <a:t> </a:t>
            </a:r>
            <a:r>
              <a:rPr lang="en-US" altLang="zh-CN" sz="3200" dirty="0" err="1" smtClean="0">
                <a:solidFill>
                  <a:schemeClr val="accent4">
                    <a:lumMod val="75000"/>
                  </a:schemeClr>
                </a:solidFill>
                <a:latin typeface="Times New Roman" pitchFamily="18" charset="0"/>
                <a:ea typeface="方正粗圆_GBK" pitchFamily="65" charset="-122"/>
                <a:cs typeface="Times New Roman" pitchFamily="18" charset="0"/>
              </a:rPr>
              <a:t>tâm</a:t>
            </a:r>
            <a:endParaRPr lang="zh-CN" altLang="en-US" sz="3200" dirty="0">
              <a:solidFill>
                <a:schemeClr val="accent4">
                  <a:lumMod val="75000"/>
                </a:schemeClr>
              </a:solidFill>
              <a:latin typeface="Times New Roman" pitchFamily="18" charset="0"/>
              <a:ea typeface="方正粗圆_GBK" pitchFamily="65" charset="-122"/>
              <a:cs typeface="Times New Roman" pitchFamily="18" charset="0"/>
            </a:endParaRPr>
          </a:p>
        </p:txBody>
      </p:sp>
      <p:sp>
        <p:nvSpPr>
          <p:cNvPr id="1037" name="TextBox 1036"/>
          <p:cNvSpPr txBox="1"/>
          <p:nvPr/>
        </p:nvSpPr>
        <p:spPr>
          <a:xfrm rot="20585212">
            <a:off x="1089864" y="1805211"/>
            <a:ext cx="2213644" cy="646331"/>
          </a:xfrm>
          <a:prstGeom prst="rect">
            <a:avLst/>
          </a:prstGeom>
          <a:noFill/>
        </p:spPr>
        <p:txBody>
          <a:bodyPr wrap="square" rtlCol="0">
            <a:spAutoFit/>
          </a:bodyPr>
          <a:lstStyle/>
          <a:p>
            <a:pPr algn="ctr"/>
            <a:r>
              <a:rPr lang="en-US" altLang="zh-CN" sz="3600" dirty="0" err="1" smtClean="0">
                <a:solidFill>
                  <a:srgbClr val="002060"/>
                </a:solidFill>
                <a:latin typeface="Times New Roman" pitchFamily="18" charset="0"/>
                <a:ea typeface="方正粗圆_GBK" pitchFamily="65" charset="-122"/>
                <a:cs typeface="Times New Roman" pitchFamily="18" charset="0"/>
              </a:rPr>
              <a:t>Nhân</a:t>
            </a:r>
            <a:r>
              <a:rPr lang="en-US" altLang="zh-CN" sz="3600" dirty="0" smtClean="0">
                <a:solidFill>
                  <a:srgbClr val="002060"/>
                </a:solidFill>
                <a:latin typeface="Times New Roman" pitchFamily="18" charset="0"/>
                <a:ea typeface="方正粗圆_GBK" pitchFamily="65" charset="-122"/>
                <a:cs typeface="Times New Roman" pitchFamily="18" charset="0"/>
              </a:rPr>
              <a:t> </a:t>
            </a:r>
            <a:r>
              <a:rPr lang="en-US" altLang="zh-CN" sz="3600" dirty="0" err="1" smtClean="0">
                <a:solidFill>
                  <a:srgbClr val="002060"/>
                </a:solidFill>
                <a:latin typeface="Times New Roman" pitchFamily="18" charset="0"/>
                <a:ea typeface="方正粗圆_GBK" pitchFamily="65" charset="-122"/>
                <a:cs typeface="Times New Roman" pitchFamily="18" charset="0"/>
              </a:rPr>
              <a:t>vật</a:t>
            </a:r>
            <a:endParaRPr lang="zh-CN" altLang="en-US" sz="3600" dirty="0">
              <a:solidFill>
                <a:srgbClr val="002060"/>
              </a:solidFill>
              <a:latin typeface="Times New Roman" pitchFamily="18" charset="0"/>
              <a:ea typeface="方正粗圆_GBK" pitchFamily="65" charset="-122"/>
              <a:cs typeface="Times New Roman" pitchFamily="18" charset="0"/>
            </a:endParaRPr>
          </a:p>
        </p:txBody>
      </p:sp>
      <p:sp>
        <p:nvSpPr>
          <p:cNvPr id="14" name="TextBox 13"/>
          <p:cNvSpPr txBox="1"/>
          <p:nvPr/>
        </p:nvSpPr>
        <p:spPr>
          <a:xfrm>
            <a:off x="6781800" y="438150"/>
            <a:ext cx="1689886" cy="584775"/>
          </a:xfrm>
          <a:prstGeom prst="rect">
            <a:avLst/>
          </a:prstGeom>
          <a:noFill/>
        </p:spPr>
        <p:txBody>
          <a:bodyPr wrap="none" rtlCol="0">
            <a:spAutoFit/>
          </a:bodyPr>
          <a:lstStyle/>
          <a:p>
            <a:r>
              <a:rPr lang="en-US" sz="3200" dirty="0" smtClean="0">
                <a:latin typeface="Times New Roman" pitchFamily="18" charset="0"/>
                <a:cs typeface="Times New Roman" pitchFamily="18" charset="0"/>
              </a:rPr>
              <a:t>2 </a:t>
            </a:r>
            <a:r>
              <a:rPr lang="en-US" sz="3200" dirty="0" err="1" smtClean="0">
                <a:latin typeface="Times New Roman" pitchFamily="18" charset="0"/>
                <a:cs typeface="Times New Roman" pitchFamily="18" charset="0"/>
              </a:rPr>
              <a:t>anh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endParaRPr lang="en-US" sz="3200" dirty="0">
              <a:latin typeface="Times New Roman" pitchFamily="18" charset="0"/>
              <a:cs typeface="Times New Roman" pitchFamily="18" charset="0"/>
            </a:endParaRPr>
          </a:p>
        </p:txBody>
      </p:sp>
      <p:sp>
        <p:nvSpPr>
          <p:cNvPr id="15" name="TextBox 14"/>
          <p:cNvSpPr txBox="1"/>
          <p:nvPr/>
        </p:nvSpPr>
        <p:spPr>
          <a:xfrm>
            <a:off x="6934200" y="4095750"/>
            <a:ext cx="1935145"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anh</a:t>
            </a:r>
            <a:endParaRPr lang="en-US" sz="3200" dirty="0">
              <a:latin typeface="Times New Roman" pitchFamily="18" charset="0"/>
              <a:cs typeface="Times New Roman" pitchFamily="18" charset="0"/>
            </a:endParaRPr>
          </a:p>
        </p:txBody>
      </p:sp>
    </p:spTree>
    <p:extLst>
      <p:ext uri="{BB962C8B-B14F-4D97-AF65-F5344CB8AC3E}">
        <p14:creationId xmlns="" xmlns:p14="http://schemas.microsoft.com/office/powerpoint/2010/main" val="31728337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37"/>
                                        </p:tgtEl>
                                        <p:attrNameLst>
                                          <p:attrName>style.visibility</p:attrName>
                                        </p:attrNameLst>
                                      </p:cBhvr>
                                      <p:to>
                                        <p:strVal val="visible"/>
                                      </p:to>
                                    </p:set>
                                    <p:animEffect transition="in" filter="wipe(left)">
                                      <p:cBhvr>
                                        <p:cTn id="15" dur="750"/>
                                        <p:tgtEl>
                                          <p:spTgt spid="103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1750"/>
                                  </p:stCondLst>
                                  <p:childTnLst>
                                    <p:animRot by="120000">
                                      <p:cBhvr>
                                        <p:cTn id="29" dur="100" fill="hold">
                                          <p:stCondLst>
                                            <p:cond delay="0"/>
                                          </p:stCondLst>
                                        </p:cTn>
                                        <p:tgtEl>
                                          <p:spTgt spid="3"/>
                                        </p:tgtEl>
                                        <p:attrNameLst>
                                          <p:attrName>r</p:attrName>
                                        </p:attrNameLst>
                                      </p:cBhvr>
                                    </p:animRot>
                                    <p:animRot by="-240000">
                                      <p:cBhvr>
                                        <p:cTn id="30" dur="200" fill="hold">
                                          <p:stCondLst>
                                            <p:cond delay="200"/>
                                          </p:stCondLst>
                                        </p:cTn>
                                        <p:tgtEl>
                                          <p:spTgt spid="3"/>
                                        </p:tgtEl>
                                        <p:attrNameLst>
                                          <p:attrName>r</p:attrName>
                                        </p:attrNameLst>
                                      </p:cBhvr>
                                    </p:animRot>
                                    <p:animRot by="240000">
                                      <p:cBhvr>
                                        <p:cTn id="31" dur="200" fill="hold">
                                          <p:stCondLst>
                                            <p:cond delay="400"/>
                                          </p:stCondLst>
                                        </p:cTn>
                                        <p:tgtEl>
                                          <p:spTgt spid="3"/>
                                        </p:tgtEl>
                                        <p:attrNameLst>
                                          <p:attrName>r</p:attrName>
                                        </p:attrNameLst>
                                      </p:cBhvr>
                                    </p:animRot>
                                    <p:animRot by="-240000">
                                      <p:cBhvr>
                                        <p:cTn id="32" dur="200" fill="hold">
                                          <p:stCondLst>
                                            <p:cond delay="600"/>
                                          </p:stCondLst>
                                        </p:cTn>
                                        <p:tgtEl>
                                          <p:spTgt spid="3"/>
                                        </p:tgtEl>
                                        <p:attrNameLst>
                                          <p:attrName>r</p:attrName>
                                        </p:attrNameLst>
                                      </p:cBhvr>
                                    </p:animRot>
                                    <p:animRot by="120000">
                                      <p:cBhvr>
                                        <p:cTn id="33" dur="200" fill="hold">
                                          <p:stCondLst>
                                            <p:cond delay="800"/>
                                          </p:stCondLst>
                                        </p:cTn>
                                        <p:tgtEl>
                                          <p:spTgt spid="3"/>
                                        </p:tgtEl>
                                        <p:attrNameLst>
                                          <p:attrName>r</p:attrName>
                                        </p:attrNameLst>
                                      </p:cBhvr>
                                    </p:animRot>
                                  </p:childTnLst>
                                </p:cTn>
                              </p:par>
                              <p:par>
                                <p:cTn id="34" presetID="32" presetClass="emph" presetSubtype="0" fill="hold" nodeType="withEffect">
                                  <p:stCondLst>
                                    <p:cond delay="1000"/>
                                  </p:stCondLst>
                                  <p:childTnLst>
                                    <p:animRot by="120000">
                                      <p:cBhvr>
                                        <p:cTn id="35" dur="100" fill="hold">
                                          <p:stCondLst>
                                            <p:cond delay="0"/>
                                          </p:stCondLst>
                                        </p:cTn>
                                        <p:tgtEl>
                                          <p:spTgt spid="4"/>
                                        </p:tgtEl>
                                        <p:attrNameLst>
                                          <p:attrName>r</p:attrName>
                                        </p:attrNameLst>
                                      </p:cBhvr>
                                    </p:animRot>
                                    <p:animRot by="-240000">
                                      <p:cBhvr>
                                        <p:cTn id="36" dur="200" fill="hold">
                                          <p:stCondLst>
                                            <p:cond delay="200"/>
                                          </p:stCondLst>
                                        </p:cTn>
                                        <p:tgtEl>
                                          <p:spTgt spid="4"/>
                                        </p:tgtEl>
                                        <p:attrNameLst>
                                          <p:attrName>r</p:attrName>
                                        </p:attrNameLst>
                                      </p:cBhvr>
                                    </p:animRot>
                                    <p:animRot by="240000">
                                      <p:cBhvr>
                                        <p:cTn id="37" dur="200" fill="hold">
                                          <p:stCondLst>
                                            <p:cond delay="400"/>
                                          </p:stCondLst>
                                        </p:cTn>
                                        <p:tgtEl>
                                          <p:spTgt spid="4"/>
                                        </p:tgtEl>
                                        <p:attrNameLst>
                                          <p:attrName>r</p:attrName>
                                        </p:attrNameLst>
                                      </p:cBhvr>
                                    </p:animRot>
                                    <p:animRot by="-240000">
                                      <p:cBhvr>
                                        <p:cTn id="38" dur="200" fill="hold">
                                          <p:stCondLst>
                                            <p:cond delay="600"/>
                                          </p:stCondLst>
                                        </p:cTn>
                                        <p:tgtEl>
                                          <p:spTgt spid="4"/>
                                        </p:tgtEl>
                                        <p:attrNameLst>
                                          <p:attrName>r</p:attrName>
                                        </p:attrNameLst>
                                      </p:cBhvr>
                                    </p:animRot>
                                    <p:animRot by="120000">
                                      <p:cBhvr>
                                        <p:cTn id="39" dur="200" fill="hold">
                                          <p:stCondLst>
                                            <p:cond delay="800"/>
                                          </p:stCondLst>
                                        </p:cTn>
                                        <p:tgtEl>
                                          <p:spTgt spid="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1+#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500" fill="hold"/>
                                        <p:tgtEl>
                                          <p:spTgt spid="58"/>
                                        </p:tgtEl>
                                        <p:attrNameLst>
                                          <p:attrName>ppt_x</p:attrName>
                                        </p:attrNameLst>
                                      </p:cBhvr>
                                      <p:tavLst>
                                        <p:tav tm="0">
                                          <p:val>
                                            <p:strVal val="1+#ppt_w/2"/>
                                          </p:val>
                                        </p:tav>
                                        <p:tav tm="100000">
                                          <p:val>
                                            <p:strVal val="#ppt_x"/>
                                          </p:val>
                                        </p:tav>
                                      </p:tavLst>
                                    </p:anim>
                                    <p:anim calcmode="lin" valueType="num">
                                      <p:cBhvr additive="base">
                                        <p:cTn id="61"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36"/>
                                        </p:tgtEl>
                                        <p:attrNameLst>
                                          <p:attrName>style.visibility</p:attrName>
                                        </p:attrNameLst>
                                      </p:cBhvr>
                                      <p:to>
                                        <p:strVal val="visible"/>
                                      </p:to>
                                    </p:set>
                                    <p:animEffect transition="in" filter="wipe(left)">
                                      <p:cBhvr>
                                        <p:cTn id="66" dur="500"/>
                                        <p:tgtEl>
                                          <p:spTgt spid="1036"/>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dissolve">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036" grpId="0"/>
      <p:bldP spid="1037"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 xmlns:a14="http://schemas.microsoft.com/office/drawing/2010/main" val="0"/>
              </a:ext>
            </a:extLst>
          </a:blip>
          <a:srcRect l="53882"/>
          <a:stretch/>
        </p:blipFill>
        <p:spPr>
          <a:xfrm>
            <a:off x="6394644" y="1200150"/>
            <a:ext cx="2715768" cy="3312440"/>
          </a:xfrm>
          <a:prstGeom prst="rect">
            <a:avLst/>
          </a:prstGeom>
        </p:spPr>
      </p:pic>
      <p:sp>
        <p:nvSpPr>
          <p:cNvPr id="28" name="太阳形 27"/>
          <p:cNvSpPr/>
          <p:nvPr/>
        </p:nvSpPr>
        <p:spPr>
          <a:xfrm rot="20750437">
            <a:off x="195748" y="1217110"/>
            <a:ext cx="785698" cy="795447"/>
          </a:xfrm>
          <a:prstGeom prst="sun">
            <a:avLst>
              <a:gd name="adj" fmla="val 213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太阳形 28"/>
          <p:cNvSpPr/>
          <p:nvPr/>
        </p:nvSpPr>
        <p:spPr>
          <a:xfrm rot="20750437">
            <a:off x="195748" y="2198566"/>
            <a:ext cx="785698" cy="795447"/>
          </a:xfrm>
          <a:prstGeom prst="sun">
            <a:avLst>
              <a:gd name="adj" fmla="val 2136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太阳形 29"/>
          <p:cNvSpPr/>
          <p:nvPr/>
        </p:nvSpPr>
        <p:spPr>
          <a:xfrm rot="20750437">
            <a:off x="195748" y="3189166"/>
            <a:ext cx="785698" cy="795447"/>
          </a:xfrm>
          <a:prstGeom prst="sun">
            <a:avLst>
              <a:gd name="adj" fmla="val 213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6858564" y="1951732"/>
            <a:ext cx="1752036" cy="1077218"/>
          </a:xfrm>
          <a:prstGeom prst="rect">
            <a:avLst/>
          </a:prstGeom>
          <a:noFill/>
          <a:ln>
            <a:noFill/>
          </a:ln>
        </p:spPr>
        <p:txBody>
          <a:bodyPr wrap="square" rtlCol="0">
            <a:spAutoFit/>
          </a:bodyPr>
          <a:lstStyle/>
          <a:p>
            <a:pPr algn="ctr"/>
            <a:r>
              <a:rPr lang="en-US" altLang="zh-CN" sz="3200" b="1" dirty="0" err="1" smtClean="0">
                <a:ln w="15875" cmpd="sng">
                  <a:solidFill>
                    <a:srgbClr val="FFFFFF"/>
                  </a:solidFill>
                  <a:prstDash val="solid"/>
                  <a:miter lim="800000"/>
                </a:ln>
                <a:latin typeface="Times New Roman" pitchFamily="18" charset="0"/>
                <a:ea typeface="方正粗圆_GBK" pitchFamily="65" charset="-122"/>
                <a:cs typeface="Times New Roman" pitchFamily="18" charset="0"/>
              </a:rPr>
              <a:t>Sự</a:t>
            </a:r>
            <a:r>
              <a:rPr lang="en-US" altLang="zh-CN" sz="3200" b="1" dirty="0" smtClean="0">
                <a:ln w="15875" cmpd="sng">
                  <a:solidFill>
                    <a:srgbClr val="FFFFFF"/>
                  </a:solidFill>
                  <a:prstDash val="solid"/>
                  <a:miter lim="800000"/>
                </a:ln>
                <a:latin typeface="Times New Roman" pitchFamily="18" charset="0"/>
                <a:ea typeface="方正粗圆_GBK" pitchFamily="65" charset="-122"/>
                <a:cs typeface="Times New Roman" pitchFamily="18" charset="0"/>
              </a:rPr>
              <a:t> </a:t>
            </a:r>
            <a:r>
              <a:rPr lang="en-US" altLang="zh-CN" sz="3200" b="1" dirty="0" err="1" smtClean="0">
                <a:ln w="15875" cmpd="sng">
                  <a:solidFill>
                    <a:srgbClr val="FFFFFF"/>
                  </a:solidFill>
                  <a:prstDash val="solid"/>
                  <a:miter lim="800000"/>
                </a:ln>
                <a:latin typeface="Times New Roman" pitchFamily="18" charset="0"/>
                <a:ea typeface="方正粗圆_GBK" pitchFamily="65" charset="-122"/>
                <a:cs typeface="Times New Roman" pitchFamily="18" charset="0"/>
              </a:rPr>
              <a:t>việc</a:t>
            </a:r>
            <a:r>
              <a:rPr lang="en-US" altLang="zh-CN" sz="3200" b="1" dirty="0" smtClean="0">
                <a:ln w="15875" cmpd="sng">
                  <a:solidFill>
                    <a:srgbClr val="FFFFFF"/>
                  </a:solidFill>
                  <a:prstDash val="solid"/>
                  <a:miter lim="800000"/>
                </a:ln>
                <a:latin typeface="Times New Roman" pitchFamily="18" charset="0"/>
                <a:ea typeface="方正粗圆_GBK" pitchFamily="65" charset="-122"/>
                <a:cs typeface="Times New Roman" pitchFamily="18" charset="0"/>
              </a:rPr>
              <a:t> </a:t>
            </a:r>
            <a:r>
              <a:rPr lang="en-US" altLang="zh-CN" sz="3200" b="1" dirty="0" err="1" smtClean="0">
                <a:ln w="15875" cmpd="sng">
                  <a:solidFill>
                    <a:srgbClr val="FFFFFF"/>
                  </a:solidFill>
                  <a:prstDash val="solid"/>
                  <a:miter lim="800000"/>
                </a:ln>
                <a:latin typeface="Times New Roman" pitchFamily="18" charset="0"/>
                <a:ea typeface="方正粗圆_GBK" pitchFamily="65" charset="-122"/>
                <a:cs typeface="Times New Roman" pitchFamily="18" charset="0"/>
              </a:rPr>
              <a:t>chính</a:t>
            </a:r>
            <a:endParaRPr lang="zh-CN" altLang="en-US" sz="3200" b="1" dirty="0">
              <a:ln w="15875" cmpd="sng">
                <a:solidFill>
                  <a:srgbClr val="FFFFFF"/>
                </a:solidFill>
                <a:prstDash val="solid"/>
                <a:miter lim="800000"/>
              </a:ln>
              <a:latin typeface="Times New Roman" pitchFamily="18" charset="0"/>
              <a:ea typeface="方正粗圆_GBK" pitchFamily="65" charset="-122"/>
              <a:cs typeface="Times New Roman" pitchFamily="18" charset="0"/>
            </a:endParaRPr>
          </a:p>
        </p:txBody>
      </p:sp>
      <p:sp>
        <p:nvSpPr>
          <p:cNvPr id="27" name="太阳形 26"/>
          <p:cNvSpPr/>
          <p:nvPr/>
        </p:nvSpPr>
        <p:spPr>
          <a:xfrm rot="20750437">
            <a:off x="200320" y="187123"/>
            <a:ext cx="785698" cy="758065"/>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393915" y="285750"/>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1</a:t>
            </a:r>
            <a:endParaRPr lang="zh-CN" altLang="en-US" sz="2800" dirty="0">
              <a:solidFill>
                <a:schemeClr val="bg1"/>
              </a:solidFill>
              <a:latin typeface="Times New Roman" pitchFamily="18" charset="0"/>
              <a:cs typeface="Times New Roman" pitchFamily="18" charset="0"/>
            </a:endParaRPr>
          </a:p>
        </p:txBody>
      </p:sp>
      <p:sp>
        <p:nvSpPr>
          <p:cNvPr id="20" name="TextBox 19"/>
          <p:cNvSpPr txBox="1"/>
          <p:nvPr/>
        </p:nvSpPr>
        <p:spPr>
          <a:xfrm>
            <a:off x="381000" y="1352550"/>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2</a:t>
            </a:r>
            <a:endParaRPr lang="zh-CN" altLang="en-US" sz="2800" dirty="0">
              <a:solidFill>
                <a:schemeClr val="bg1"/>
              </a:solidFill>
              <a:latin typeface="Times New Roman" pitchFamily="18" charset="0"/>
              <a:cs typeface="Times New Roman" pitchFamily="18" charset="0"/>
            </a:endParaRPr>
          </a:p>
        </p:txBody>
      </p:sp>
      <p:sp>
        <p:nvSpPr>
          <p:cNvPr id="21" name="TextBox 20"/>
          <p:cNvSpPr txBox="1"/>
          <p:nvPr/>
        </p:nvSpPr>
        <p:spPr>
          <a:xfrm>
            <a:off x="381000" y="2334006"/>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3</a:t>
            </a:r>
            <a:endParaRPr lang="zh-CN" altLang="en-US" sz="2800" dirty="0">
              <a:solidFill>
                <a:schemeClr val="bg1"/>
              </a:solidFill>
              <a:latin typeface="Times New Roman" pitchFamily="18" charset="0"/>
              <a:cs typeface="Times New Roman" pitchFamily="18" charset="0"/>
            </a:endParaRPr>
          </a:p>
        </p:txBody>
      </p:sp>
      <p:sp>
        <p:nvSpPr>
          <p:cNvPr id="22" name="TextBox 21"/>
          <p:cNvSpPr txBox="1"/>
          <p:nvPr/>
        </p:nvSpPr>
        <p:spPr>
          <a:xfrm>
            <a:off x="381000" y="3343029"/>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4</a:t>
            </a:r>
            <a:endParaRPr lang="zh-CN" altLang="en-US" sz="2800" dirty="0">
              <a:solidFill>
                <a:schemeClr val="bg1"/>
              </a:solidFill>
              <a:latin typeface="Times New Roman" pitchFamily="18" charset="0"/>
              <a:cs typeface="Times New Roman" pitchFamily="18" charset="0"/>
            </a:endParaRPr>
          </a:p>
        </p:txBody>
      </p:sp>
      <p:sp>
        <p:nvSpPr>
          <p:cNvPr id="23" name="TextBox 22"/>
          <p:cNvSpPr txBox="1"/>
          <p:nvPr/>
        </p:nvSpPr>
        <p:spPr>
          <a:xfrm>
            <a:off x="1371601" y="285750"/>
            <a:ext cx="5105399" cy="769441"/>
          </a:xfrm>
          <a:prstGeom prst="rect">
            <a:avLst/>
          </a:prstGeom>
          <a:noFill/>
        </p:spPr>
        <p:txBody>
          <a:bodyPr wrap="square" rtlCol="0">
            <a:spAutoFit/>
          </a:bodyPr>
          <a:lstStyle/>
          <a:p>
            <a:pPr algn="just"/>
            <a:r>
              <a:rPr lang="vi-VN" sz="2200" dirty="0" smtClean="0">
                <a:latin typeface="+mj-lt"/>
              </a:rPr>
              <a:t>Chuyện về hai anh em Mèo – Kiều Phương: anh trai bực vì em gái hay lục lọi đồ vật...</a:t>
            </a:r>
            <a:endParaRPr lang="zh-CN" altLang="en-US" sz="2200" dirty="0">
              <a:solidFill>
                <a:srgbClr val="ACCE30"/>
              </a:solidFill>
              <a:latin typeface="+mj-lt"/>
              <a:ea typeface="方正粗圆_GBK" pitchFamily="65" charset="-122"/>
            </a:endParaRPr>
          </a:p>
        </p:txBody>
      </p:sp>
      <p:sp>
        <p:nvSpPr>
          <p:cNvPr id="31" name="Rectangle 30"/>
          <p:cNvSpPr/>
          <p:nvPr/>
        </p:nvSpPr>
        <p:spPr>
          <a:xfrm>
            <a:off x="1371600" y="1276350"/>
            <a:ext cx="4572000" cy="769441"/>
          </a:xfrm>
          <a:prstGeom prst="rect">
            <a:avLst/>
          </a:prstGeom>
        </p:spPr>
        <p:txBody>
          <a:bodyPr>
            <a:spAutoFit/>
          </a:bodyPr>
          <a:lstStyle/>
          <a:p>
            <a:r>
              <a:rPr lang="vi-VN" sz="2200" dirty="0" smtClean="0">
                <a:latin typeface="+mj-lt"/>
              </a:rPr>
              <a:t>Mèo bí mật học vẽ và tài hoa hội hoạ của Mèo được bất ngờ phát hiện.</a:t>
            </a:r>
            <a:endParaRPr lang="en-US" sz="2200" dirty="0">
              <a:latin typeface="+mj-lt"/>
            </a:endParaRPr>
          </a:p>
        </p:txBody>
      </p:sp>
      <p:sp>
        <p:nvSpPr>
          <p:cNvPr id="32" name="Rectangle 31"/>
          <p:cNvSpPr/>
          <p:nvPr/>
        </p:nvSpPr>
        <p:spPr>
          <a:xfrm>
            <a:off x="1371600" y="2266950"/>
            <a:ext cx="5029200" cy="769441"/>
          </a:xfrm>
          <a:prstGeom prst="rect">
            <a:avLst/>
          </a:prstGeom>
        </p:spPr>
        <p:txBody>
          <a:bodyPr wrap="square">
            <a:spAutoFit/>
          </a:bodyPr>
          <a:lstStyle/>
          <a:p>
            <a:pPr>
              <a:defRPr/>
            </a:pPr>
            <a:r>
              <a:rPr lang="vi-VN" sz="2200" dirty="0" smtClean="0">
                <a:latin typeface="+mj-lt"/>
              </a:rPr>
              <a:t>Người anh không vui, ghen ghét, đố kị với tài năng của em, cảm thấy thua kém em.</a:t>
            </a:r>
            <a:endParaRPr lang="en-US" sz="2200" dirty="0" smtClean="0">
              <a:latin typeface="+mj-lt"/>
            </a:endParaRPr>
          </a:p>
        </p:txBody>
      </p:sp>
      <p:sp>
        <p:nvSpPr>
          <p:cNvPr id="33" name="Rectangle 32"/>
          <p:cNvSpPr/>
          <p:nvPr/>
        </p:nvSpPr>
        <p:spPr>
          <a:xfrm>
            <a:off x="1371600" y="3250109"/>
            <a:ext cx="5029200" cy="769441"/>
          </a:xfrm>
          <a:prstGeom prst="rect">
            <a:avLst/>
          </a:prstGeom>
        </p:spPr>
        <p:txBody>
          <a:bodyPr wrap="square">
            <a:spAutoFit/>
          </a:bodyPr>
          <a:lstStyle/>
          <a:p>
            <a:pPr>
              <a:defRPr/>
            </a:pPr>
            <a:r>
              <a:rPr lang="vi-VN" sz="2200" dirty="0" smtClean="0">
                <a:latin typeface="+mj-lt"/>
              </a:rPr>
              <a:t>Em gái thành công cả nhà mừng vui, người anh đi xem triển lãm tranh của em gái.</a:t>
            </a:r>
          </a:p>
        </p:txBody>
      </p:sp>
      <p:sp>
        <p:nvSpPr>
          <p:cNvPr id="34" name="Rectangle 33"/>
          <p:cNvSpPr/>
          <p:nvPr/>
        </p:nvSpPr>
        <p:spPr>
          <a:xfrm>
            <a:off x="1371600" y="4171950"/>
            <a:ext cx="5029200" cy="769441"/>
          </a:xfrm>
          <a:prstGeom prst="rect">
            <a:avLst/>
          </a:prstGeom>
        </p:spPr>
        <p:txBody>
          <a:bodyPr wrap="square">
            <a:spAutoFit/>
          </a:bodyPr>
          <a:lstStyle/>
          <a:p>
            <a:pPr>
              <a:defRPr/>
            </a:pPr>
            <a:r>
              <a:rPr lang="vi-VN" sz="2200" dirty="0" smtClean="0">
                <a:latin typeface="+mj-lt"/>
              </a:rPr>
              <a:t>Đứng trước bức tranh của Kiều Phương, người anh hối hận vô cùng.</a:t>
            </a:r>
          </a:p>
        </p:txBody>
      </p:sp>
      <p:sp>
        <p:nvSpPr>
          <p:cNvPr id="35" name="太阳形 26"/>
          <p:cNvSpPr/>
          <p:nvPr/>
        </p:nvSpPr>
        <p:spPr>
          <a:xfrm rot="20750437">
            <a:off x="233184" y="4180333"/>
            <a:ext cx="785698" cy="758065"/>
          </a:xfrm>
          <a:prstGeom prst="sun">
            <a:avLst>
              <a:gd name="adj" fmla="val 21368"/>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6" name="TextBox 35"/>
          <p:cNvSpPr txBox="1"/>
          <p:nvPr/>
        </p:nvSpPr>
        <p:spPr>
          <a:xfrm>
            <a:off x="426779" y="4278960"/>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5</a:t>
            </a:r>
            <a:endParaRPr lang="zh-CN" altLang="en-US" sz="2800" dirty="0">
              <a:solidFill>
                <a:schemeClr val="bg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223568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8" presetClass="emph" presetSubtype="0" fill="hold" grpId="0" nodeType="withEffect">
                                  <p:stCondLst>
                                    <p:cond delay="500"/>
                                  </p:stCondLst>
                                  <p:childTnLst>
                                    <p:animRot by="10800000">
                                      <p:cBhvr>
                                        <p:cTn id="17" dur="1500" fill="hold"/>
                                        <p:tgtEl>
                                          <p:spTgt spid="27"/>
                                        </p:tgtEl>
                                        <p:attrNameLst>
                                          <p:attrName>r</p:attrName>
                                        </p:attrNameLst>
                                      </p:cBhvr>
                                    </p:animRot>
                                  </p:childTnLst>
                                </p:cTn>
                              </p:par>
                              <p:par>
                                <p:cTn id="18" presetID="10" presetClass="entr" presetSubtype="0" fill="hold" grpId="0" nodeType="with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1" nodeType="clickEffect">
                                  <p:stCondLst>
                                    <p:cond delay="0"/>
                                  </p:stCondLst>
                                  <p:childTnLst>
                                    <p:animRot by="10800000">
                                      <p:cBhvr>
                                        <p:cTn id="34" dur="1500" fill="hold"/>
                                        <p:tgtEl>
                                          <p:spTgt spid="28"/>
                                        </p:tgtEl>
                                        <p:attrNameLst>
                                          <p:attrName>r</p:attrName>
                                        </p:attrNameLst>
                                      </p:cBhvr>
                                    </p:animRot>
                                  </p:childTnLst>
                                </p:cTn>
                              </p:par>
                              <p:par>
                                <p:cTn id="35" presetID="10" presetClass="entr" presetSubtype="0" fill="hold" grpId="0" nodeType="withEffect">
                                  <p:stCondLst>
                                    <p:cond delay="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amond(in)">
                                      <p:cBhvr>
                                        <p:cTn id="42" dur="20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8" presetClass="emph" presetSubtype="0" fill="hold" grpId="1" nodeType="withEffect">
                                  <p:stCondLst>
                                    <p:cond delay="500"/>
                                  </p:stCondLst>
                                  <p:childTnLst>
                                    <p:animRot by="10800000">
                                      <p:cBhvr>
                                        <p:cTn id="49" dur="1500" fill="hold"/>
                                        <p:tgtEl>
                                          <p:spTgt spid="29"/>
                                        </p:tgtEl>
                                        <p:attrNameLst>
                                          <p:attrName>r</p:attrName>
                                        </p:attrNameLst>
                                      </p:cBhvr>
                                    </p:animRot>
                                  </p:childTnLst>
                                </p:cTn>
                              </p:par>
                              <p:par>
                                <p:cTn id="50" presetID="10" presetClass="entr" presetSubtype="0" fill="hold" grpId="0" nodeType="withEffect">
                                  <p:stCondLst>
                                    <p:cond delay="125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dissolv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8" presetClass="emph" presetSubtype="0" fill="hold" grpId="1" nodeType="withEffect">
                                  <p:stCondLst>
                                    <p:cond delay="500"/>
                                  </p:stCondLst>
                                  <p:childTnLst>
                                    <p:animRot by="10800000">
                                      <p:cBhvr>
                                        <p:cTn id="64" dur="1500" fill="hold"/>
                                        <p:tgtEl>
                                          <p:spTgt spid="30"/>
                                        </p:tgtEl>
                                        <p:attrNameLst>
                                          <p:attrName>r</p:attrName>
                                        </p:attrNameLst>
                                      </p:cBhvr>
                                    </p:animRot>
                                  </p:childTnLst>
                                </p:cTn>
                              </p:par>
                              <p:par>
                                <p:cTn id="65" presetID="10" presetClass="entr" presetSubtype="0" fill="hold" grpId="0" nodeType="withEffect">
                                  <p:stCondLst>
                                    <p:cond delay="125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dissolv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1"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8" presetClass="emph" presetSubtype="0" fill="hold" grpId="0" nodeType="withEffect">
                                  <p:stCondLst>
                                    <p:cond delay="500"/>
                                  </p:stCondLst>
                                  <p:childTnLst>
                                    <p:animRot by="10800000">
                                      <p:cBhvr>
                                        <p:cTn id="79" dur="1500" fill="hold"/>
                                        <p:tgtEl>
                                          <p:spTgt spid="35"/>
                                        </p:tgtEl>
                                        <p:attrNameLst>
                                          <p:attrName>r</p:attrName>
                                        </p:attrNameLst>
                                      </p:cBhvr>
                                    </p:animRot>
                                  </p:childTnLst>
                                </p:cTn>
                              </p:par>
                              <p:par>
                                <p:cTn id="80" presetID="10" presetClass="entr" presetSubtype="0" fill="hold" grpId="0" nodeType="withEffect">
                                  <p:stCondLst>
                                    <p:cond delay="100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dissolve">
                                      <p:cBhvr>
                                        <p:cTn id="8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8" grpId="0"/>
      <p:bldP spid="27" grpId="0" animBg="1"/>
      <p:bldP spid="27" grpId="1" animBg="1"/>
      <p:bldP spid="16" grpId="0"/>
      <p:bldP spid="20" grpId="0"/>
      <p:bldP spid="21" grpId="0"/>
      <p:bldP spid="22" grpId="0"/>
      <p:bldP spid="23" grpId="0"/>
      <p:bldP spid="31" grpId="0"/>
      <p:bldP spid="32" grpId="0"/>
      <p:bldP spid="33" grpId="0"/>
      <p:bldP spid="34" grpId="0"/>
      <p:bldP spid="35" grpId="0" animBg="1"/>
      <p:bldP spid="35" grpId="1" animBg="1"/>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 xmlns:a14="http://schemas.microsoft.com/office/drawing/2010/main" val="0"/>
              </a:ext>
            </a:extLst>
          </a:blip>
          <a:srcRect l="48667" t="52385" r="7734" b="5896"/>
          <a:stretch/>
        </p:blipFill>
        <p:spPr>
          <a:xfrm>
            <a:off x="328464" y="1662811"/>
            <a:ext cx="2119751" cy="1140906"/>
          </a:xfrm>
          <a:prstGeom prst="rect">
            <a:avLst/>
          </a:prstGeom>
        </p:spPr>
      </p:pic>
      <p:pic>
        <p:nvPicPr>
          <p:cNvPr id="7" name="图片 6"/>
          <p:cNvPicPr>
            <a:picLocks noChangeAspect="1"/>
          </p:cNvPicPr>
          <p:nvPr/>
        </p:nvPicPr>
        <p:blipFill rotWithShape="1">
          <a:blip r:embed="rId4" cstate="print">
            <a:extLst>
              <a:ext uri="{28A0092B-C50C-407E-A947-70E740481C1C}">
                <a14:useLocalDpi xmlns="" xmlns:a14="http://schemas.microsoft.com/office/drawing/2010/main" val="0"/>
              </a:ext>
            </a:extLst>
          </a:blip>
          <a:srcRect l="48933" t="41480" r="29200" b="9927"/>
          <a:stretch/>
        </p:blipFill>
        <p:spPr>
          <a:xfrm>
            <a:off x="505595" y="1352550"/>
            <a:ext cx="1063116" cy="1328895"/>
          </a:xfrm>
          <a:prstGeom prst="rect">
            <a:avLst/>
          </a:prstGeom>
        </p:spPr>
      </p:pic>
      <p:pic>
        <p:nvPicPr>
          <p:cNvPr id="8" name="图片 7"/>
          <p:cNvPicPr>
            <a:picLocks noChangeAspect="1"/>
          </p:cNvPicPr>
          <p:nvPr/>
        </p:nvPicPr>
        <p:blipFill rotWithShape="1">
          <a:blip r:embed="rId5" cstate="print">
            <a:extLst>
              <a:ext uri="{28A0092B-C50C-407E-A947-70E740481C1C}">
                <a14:useLocalDpi xmlns="" xmlns:a14="http://schemas.microsoft.com/office/drawing/2010/main" val="0"/>
              </a:ext>
            </a:extLst>
          </a:blip>
          <a:srcRect l="70000" t="40532" r="10666" b="10638"/>
          <a:stretch/>
        </p:blipFill>
        <p:spPr>
          <a:xfrm>
            <a:off x="1422250" y="1358260"/>
            <a:ext cx="939950" cy="1335378"/>
          </a:xfrm>
          <a:prstGeom prst="rect">
            <a:avLst/>
          </a:prstGeom>
        </p:spPr>
      </p:pic>
      <p:sp>
        <p:nvSpPr>
          <p:cNvPr id="9" name="TextBox 8"/>
          <p:cNvSpPr txBox="1"/>
          <p:nvPr/>
        </p:nvSpPr>
        <p:spPr>
          <a:xfrm>
            <a:off x="685800" y="2876550"/>
            <a:ext cx="1359668" cy="584775"/>
          </a:xfrm>
          <a:prstGeom prst="rect">
            <a:avLst/>
          </a:prstGeom>
          <a:noFill/>
        </p:spPr>
        <p:txBody>
          <a:bodyPr wrap="none" rtlCol="0">
            <a:spAutoFit/>
          </a:bodyPr>
          <a:lstStyle/>
          <a:p>
            <a:r>
              <a:rPr lang="en-US" sz="3200" b="1" dirty="0" err="1" smtClean="0">
                <a:latin typeface="Times New Roman" pitchFamily="18" charset="0"/>
                <a:cs typeface="Times New Roman" pitchFamily="18" charset="0"/>
              </a:rPr>
              <a:t>Bố</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cục</a:t>
            </a:r>
            <a:endParaRPr lang="en-US" sz="3200" b="1" dirty="0">
              <a:latin typeface="Times New Roman" pitchFamily="18" charset="0"/>
              <a:cs typeface="Times New Roman" pitchFamily="18" charset="0"/>
            </a:endParaRPr>
          </a:p>
        </p:txBody>
      </p:sp>
      <p:cxnSp>
        <p:nvCxnSpPr>
          <p:cNvPr id="10" name="Straight Arrow Connector 9"/>
          <p:cNvCxnSpPr>
            <a:endCxn id="13" idx="1"/>
          </p:cNvCxnSpPr>
          <p:nvPr/>
        </p:nvCxnSpPr>
        <p:spPr>
          <a:xfrm rot="16200000" flipH="1">
            <a:off x="2279793" y="2501756"/>
            <a:ext cx="1384014" cy="1219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7"/>
          <p:cNvSpPr txBox="1">
            <a:spLocks noChangeArrowheads="1"/>
          </p:cNvSpPr>
          <p:nvPr/>
        </p:nvSpPr>
        <p:spPr bwMode="auto">
          <a:xfrm>
            <a:off x="3581400" y="438150"/>
            <a:ext cx="2590800" cy="830997"/>
          </a:xfrm>
          <a:prstGeom prst="rect">
            <a:avLst/>
          </a:prstGeom>
          <a:noFill/>
          <a:ln w="9525">
            <a:noFill/>
            <a:miter lim="800000"/>
            <a:headEnd/>
            <a:tailEnd/>
          </a:ln>
        </p:spPr>
        <p:txBody>
          <a:bodyPr wrap="square">
            <a:spAutoFit/>
          </a:bodyPr>
          <a:lstStyle/>
          <a:p>
            <a:r>
              <a:rPr lang="vi-VN" sz="2400" dirty="0">
                <a:solidFill>
                  <a:srgbClr val="000000"/>
                </a:solidFill>
                <a:latin typeface="+mj-lt"/>
              </a:rPr>
              <a:t>Đoạn 1: Từ </a:t>
            </a:r>
            <a:r>
              <a:rPr lang="vi-VN" sz="2400" dirty="0" smtClean="0">
                <a:solidFill>
                  <a:srgbClr val="000000"/>
                </a:solidFill>
                <a:latin typeface="+mj-lt"/>
              </a:rPr>
              <a:t>đầu</a:t>
            </a:r>
            <a:r>
              <a:rPr lang="en-US" sz="2400" dirty="0" smtClean="0">
                <a:solidFill>
                  <a:srgbClr val="000000"/>
                </a:solidFill>
                <a:latin typeface="+mj-lt"/>
              </a:rPr>
              <a:t> </a:t>
            </a:r>
            <a:r>
              <a:rPr lang="vi-VN" sz="2400" dirty="0" smtClean="0">
                <a:solidFill>
                  <a:srgbClr val="000000"/>
                </a:solidFill>
                <a:latin typeface="+mj-lt"/>
              </a:rPr>
              <a:t>... </a:t>
            </a:r>
            <a:r>
              <a:rPr lang="en-US" sz="2400" dirty="0">
                <a:solidFill>
                  <a:srgbClr val="000000"/>
                </a:solidFill>
                <a:latin typeface="+mj-lt"/>
              </a:rPr>
              <a:t>“</a:t>
            </a:r>
            <a:r>
              <a:rPr lang="vi-VN" sz="2400" dirty="0">
                <a:solidFill>
                  <a:srgbClr val="000000"/>
                </a:solidFill>
                <a:latin typeface="+mj-lt"/>
              </a:rPr>
              <a:t>tài năng</a:t>
            </a:r>
            <a:r>
              <a:rPr lang="en-US" sz="2400" dirty="0" smtClean="0">
                <a:solidFill>
                  <a:srgbClr val="000000"/>
                </a:solidFill>
                <a:latin typeface="+mj-lt"/>
              </a:rPr>
              <a:t>”</a:t>
            </a:r>
            <a:endParaRPr lang="vi-VN" sz="2400" dirty="0">
              <a:solidFill>
                <a:srgbClr val="000000"/>
              </a:solidFill>
              <a:latin typeface="+mj-lt"/>
            </a:endParaRPr>
          </a:p>
        </p:txBody>
      </p:sp>
      <p:sp>
        <p:nvSpPr>
          <p:cNvPr id="12" name="TextBox 18"/>
          <p:cNvSpPr txBox="1">
            <a:spLocks noChangeArrowheads="1"/>
          </p:cNvSpPr>
          <p:nvPr/>
        </p:nvSpPr>
        <p:spPr bwMode="auto">
          <a:xfrm>
            <a:off x="3549651" y="2211110"/>
            <a:ext cx="2622550" cy="461665"/>
          </a:xfrm>
          <a:prstGeom prst="rect">
            <a:avLst/>
          </a:prstGeom>
          <a:noFill/>
          <a:ln w="9525">
            <a:noFill/>
            <a:miter lim="800000"/>
            <a:headEnd/>
            <a:tailEnd/>
          </a:ln>
        </p:spPr>
        <p:txBody>
          <a:bodyPr wrap="square">
            <a:spAutoFit/>
          </a:bodyPr>
          <a:lstStyle/>
          <a:p>
            <a:r>
              <a:rPr lang="vi-VN" sz="2400" dirty="0">
                <a:solidFill>
                  <a:srgbClr val="000000"/>
                </a:solidFill>
                <a:latin typeface="+mj-lt"/>
              </a:rPr>
              <a:t>Tiếp ... </a:t>
            </a:r>
            <a:r>
              <a:rPr lang="en-US" sz="2400" dirty="0">
                <a:solidFill>
                  <a:srgbClr val="000000"/>
                </a:solidFill>
                <a:latin typeface="+mj-lt"/>
              </a:rPr>
              <a:t>“</a:t>
            </a:r>
            <a:r>
              <a:rPr lang="vi-VN" sz="2400" dirty="0">
                <a:solidFill>
                  <a:srgbClr val="000000"/>
                </a:solidFill>
                <a:latin typeface="+mj-lt"/>
              </a:rPr>
              <a:t>nhận giải</a:t>
            </a:r>
            <a:r>
              <a:rPr lang="en-US" sz="2400" dirty="0" smtClean="0">
                <a:solidFill>
                  <a:srgbClr val="000000"/>
                </a:solidFill>
                <a:latin typeface="+mj-lt"/>
              </a:rPr>
              <a:t>”</a:t>
            </a:r>
            <a:endParaRPr lang="vi-VN" sz="2400" dirty="0">
              <a:solidFill>
                <a:srgbClr val="000000"/>
              </a:solidFill>
              <a:latin typeface="+mj-lt"/>
            </a:endParaRPr>
          </a:p>
        </p:txBody>
      </p:sp>
      <p:sp>
        <p:nvSpPr>
          <p:cNvPr id="13" name="TextBox 22"/>
          <p:cNvSpPr txBox="1">
            <a:spLocks noChangeArrowheads="1"/>
          </p:cNvSpPr>
          <p:nvPr/>
        </p:nvSpPr>
        <p:spPr bwMode="auto">
          <a:xfrm>
            <a:off x="3581400" y="3572530"/>
            <a:ext cx="2183799" cy="461665"/>
          </a:xfrm>
          <a:prstGeom prst="rect">
            <a:avLst/>
          </a:prstGeom>
          <a:noFill/>
          <a:ln w="9525">
            <a:noFill/>
            <a:miter lim="800000"/>
            <a:headEnd/>
            <a:tailEnd/>
          </a:ln>
        </p:spPr>
        <p:txBody>
          <a:bodyPr wrap="square">
            <a:spAutoFit/>
          </a:bodyPr>
          <a:lstStyle/>
          <a:p>
            <a:r>
              <a:rPr lang="vi-VN" sz="2400" dirty="0">
                <a:solidFill>
                  <a:srgbClr val="000000"/>
                </a:solidFill>
                <a:latin typeface="+mj-lt"/>
              </a:rPr>
              <a:t>Phần 3: còn lại</a:t>
            </a:r>
          </a:p>
        </p:txBody>
      </p:sp>
      <p:cxnSp>
        <p:nvCxnSpPr>
          <p:cNvPr id="14" name="Straight Arrow Connector 13"/>
          <p:cNvCxnSpPr>
            <a:endCxn id="12" idx="1"/>
          </p:cNvCxnSpPr>
          <p:nvPr/>
        </p:nvCxnSpPr>
        <p:spPr>
          <a:xfrm>
            <a:off x="2362200" y="2419350"/>
            <a:ext cx="1187451" cy="225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rot="5400000" flipH="1" flipV="1">
            <a:off x="2188941" y="1026909"/>
            <a:ext cx="1565718" cy="1219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172200" y="285750"/>
            <a:ext cx="2743200" cy="1200329"/>
          </a:xfrm>
          <a:prstGeom prst="rect">
            <a:avLst/>
          </a:prstGeom>
        </p:spPr>
        <p:txBody>
          <a:bodyPr wrap="square">
            <a:spAutoFit/>
          </a:bodyPr>
          <a:lstStyle/>
          <a:p>
            <a:pPr algn="ctr">
              <a:defRPr/>
            </a:pPr>
            <a:r>
              <a:rPr lang="vi-VN" sz="2400" dirty="0" smtClean="0">
                <a:solidFill>
                  <a:srgbClr val="FF0000"/>
                </a:solidFill>
                <a:latin typeface="+mj-lt"/>
              </a:rPr>
              <a:t>Kiều Phương được phát hiện có tài năng hội họa</a:t>
            </a:r>
            <a:endParaRPr lang="vi-VN" sz="2400" dirty="0">
              <a:solidFill>
                <a:srgbClr val="FF0000"/>
              </a:solidFill>
              <a:latin typeface="+mj-lt"/>
            </a:endParaRPr>
          </a:p>
        </p:txBody>
      </p:sp>
      <p:sp>
        <p:nvSpPr>
          <p:cNvPr id="34" name="Rectangle 33"/>
          <p:cNvSpPr/>
          <p:nvPr/>
        </p:nvSpPr>
        <p:spPr>
          <a:xfrm>
            <a:off x="6172200" y="1809750"/>
            <a:ext cx="2971800" cy="1200329"/>
          </a:xfrm>
          <a:prstGeom prst="rect">
            <a:avLst/>
          </a:prstGeom>
        </p:spPr>
        <p:txBody>
          <a:bodyPr wrap="square">
            <a:spAutoFit/>
          </a:bodyPr>
          <a:lstStyle/>
          <a:p>
            <a:pPr algn="ctr">
              <a:defRPr/>
            </a:pPr>
            <a:r>
              <a:rPr lang="vi-VN" sz="2400" dirty="0" smtClean="0">
                <a:solidFill>
                  <a:srgbClr val="FF0000"/>
                </a:solidFill>
                <a:latin typeface="+mj-lt"/>
              </a:rPr>
              <a:t>Sự thay đổi </a:t>
            </a:r>
            <a:r>
              <a:rPr lang="en-US" sz="2400" dirty="0" err="1" smtClean="0">
                <a:solidFill>
                  <a:srgbClr val="FF0000"/>
                </a:solidFill>
                <a:latin typeface="Times New Roman" pitchFamily="18" charset="0"/>
                <a:cs typeface="Times New Roman" pitchFamily="18" charset="0"/>
              </a:rPr>
              <a:t>thái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độ</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vi-VN" sz="2400" dirty="0" smtClean="0">
                <a:solidFill>
                  <a:srgbClr val="FF0000"/>
                </a:solidFill>
                <a:latin typeface="+mj-lt"/>
              </a:rPr>
              <a:t>người anh đối với Kiều Phương</a:t>
            </a:r>
            <a:endParaRPr lang="vi-VN" sz="2400" dirty="0">
              <a:solidFill>
                <a:srgbClr val="FF0000"/>
              </a:solidFill>
              <a:latin typeface="+mj-lt"/>
            </a:endParaRPr>
          </a:p>
        </p:txBody>
      </p:sp>
      <p:sp>
        <p:nvSpPr>
          <p:cNvPr id="35" name="Rectangle 34"/>
          <p:cNvSpPr/>
          <p:nvPr/>
        </p:nvSpPr>
        <p:spPr>
          <a:xfrm>
            <a:off x="6248400" y="3333750"/>
            <a:ext cx="2743200" cy="1261884"/>
          </a:xfrm>
          <a:prstGeom prst="rect">
            <a:avLst/>
          </a:prstGeom>
        </p:spPr>
        <p:txBody>
          <a:bodyPr wrap="square">
            <a:spAutoFit/>
          </a:bodyPr>
          <a:lstStyle/>
          <a:p>
            <a:pPr algn="ctr">
              <a:defRPr/>
            </a:pPr>
            <a:r>
              <a:rPr lang="en-US" sz="2400" dirty="0" err="1" smtClean="0">
                <a:solidFill>
                  <a:srgbClr val="FF0000"/>
                </a:solidFill>
                <a:latin typeface="Times New Roman" pitchFamily="18" charset="0"/>
                <a:cs typeface="Times New Roman" pitchFamily="18" charset="0"/>
              </a:rPr>
              <a:t>Người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anh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nhận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ra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sai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lầm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mình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tình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cảm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em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gái</a:t>
            </a:r>
            <a:r>
              <a:rPr lang="en-US" sz="2800" dirty="0" smtClean="0">
                <a:solidFill>
                  <a:srgbClr val="FF0000"/>
                </a:solidFill>
                <a:latin typeface="Times New Roman" pitchFamily="18" charset="0"/>
                <a:cs typeface="Times New Roman" pitchFamily="18" charset="0"/>
              </a:rPr>
              <a:t>.</a:t>
            </a:r>
            <a:endParaRPr lang="vi-VN" sz="2800" dirty="0">
              <a:solidFill>
                <a:srgbClr val="FF0000"/>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8593978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dissolve">
                                      <p:cBhvr>
                                        <p:cTn id="6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29" grpId="0"/>
      <p:bldP spid="34" grpId="0"/>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 xmlns:a14="http://schemas.microsoft.com/office/drawing/2010/main" val="0"/>
              </a:ext>
            </a:extLst>
          </a:blip>
          <a:srcRect r="25600" b="32444"/>
          <a:stretch/>
        </p:blipFill>
        <p:spPr>
          <a:xfrm>
            <a:off x="0" y="0"/>
            <a:ext cx="6803136" cy="3474720"/>
          </a:xfrm>
          <a:prstGeom prst="rect">
            <a:avLst/>
          </a:prstGeom>
        </p:spPr>
      </p:pic>
      <p:pic>
        <p:nvPicPr>
          <p:cNvPr id="11" name="图片 10"/>
          <p:cNvPicPr>
            <a:picLocks noChangeAspect="1"/>
          </p:cNvPicPr>
          <p:nvPr/>
        </p:nvPicPr>
        <p:blipFill rotWithShape="1">
          <a:blip r:embed="rId4">
            <a:extLst>
              <a:ext uri="{28A0092B-C50C-407E-A947-70E740481C1C}">
                <a14:useLocalDpi xmlns="" xmlns:a14="http://schemas.microsoft.com/office/drawing/2010/main" val="0"/>
              </a:ext>
            </a:extLst>
          </a:blip>
          <a:srcRect l="71467" t="31526" r="6533" b="22726"/>
          <a:stretch/>
        </p:blipFill>
        <p:spPr>
          <a:xfrm>
            <a:off x="7234352" y="226755"/>
            <a:ext cx="1831840" cy="2142698"/>
          </a:xfrm>
          <a:prstGeom prst="rect">
            <a:avLst/>
          </a:prstGeom>
        </p:spPr>
      </p:pic>
      <p:pic>
        <p:nvPicPr>
          <p:cNvPr id="10" name="图片 9"/>
          <p:cNvPicPr>
            <a:picLocks noChangeAspect="1"/>
          </p:cNvPicPr>
          <p:nvPr/>
        </p:nvPicPr>
        <p:blipFill rotWithShape="1">
          <a:blip r:embed="rId5">
            <a:extLst>
              <a:ext uri="{28A0092B-C50C-407E-A947-70E740481C1C}">
                <a14:useLocalDpi xmlns="" xmlns:a14="http://schemas.microsoft.com/office/drawing/2010/main" val="0"/>
              </a:ext>
            </a:extLst>
          </a:blip>
          <a:srcRect l="56400" t="31289" r="22801" b="23674"/>
          <a:stretch/>
        </p:blipFill>
        <p:spPr>
          <a:xfrm>
            <a:off x="6740512" y="1343265"/>
            <a:ext cx="1901824" cy="2316480"/>
          </a:xfrm>
          <a:prstGeom prst="rect">
            <a:avLst/>
          </a:prstGeom>
        </p:spPr>
      </p:pic>
      <p:pic>
        <p:nvPicPr>
          <p:cNvPr id="9" name="图片 8"/>
          <p:cNvPicPr>
            <a:picLocks noChangeAspect="1"/>
          </p:cNvPicPr>
          <p:nvPr/>
        </p:nvPicPr>
        <p:blipFill rotWithShape="1">
          <a:blip r:embed="rId6">
            <a:extLst>
              <a:ext uri="{28A0092B-C50C-407E-A947-70E740481C1C}">
                <a14:useLocalDpi xmlns="" xmlns:a14="http://schemas.microsoft.com/office/drawing/2010/main" val="0"/>
              </a:ext>
            </a:extLst>
          </a:blip>
          <a:srcRect l="44618" t="33778" r="36813" b="24385"/>
          <a:stretch/>
        </p:blipFill>
        <p:spPr>
          <a:xfrm>
            <a:off x="5891500" y="2298526"/>
            <a:ext cx="1698024" cy="2151888"/>
          </a:xfrm>
          <a:prstGeom prst="rect">
            <a:avLst/>
          </a:prstGeom>
        </p:spPr>
      </p:pic>
      <p:pic>
        <p:nvPicPr>
          <p:cNvPr id="8" name="图片 7"/>
          <p:cNvPicPr>
            <a:picLocks noChangeAspect="1"/>
          </p:cNvPicPr>
          <p:nvPr/>
        </p:nvPicPr>
        <p:blipFill rotWithShape="1">
          <a:blip r:embed="rId7">
            <a:extLst>
              <a:ext uri="{28A0092B-C50C-407E-A947-70E740481C1C}">
                <a14:useLocalDpi xmlns="" xmlns:a14="http://schemas.microsoft.com/office/drawing/2010/main" val="0"/>
              </a:ext>
            </a:extLst>
          </a:blip>
          <a:srcRect l="26267" t="33778" r="52133" b="24148"/>
          <a:stretch/>
        </p:blipFill>
        <p:spPr>
          <a:xfrm>
            <a:off x="3948336" y="2448602"/>
            <a:ext cx="2376264" cy="2603623"/>
          </a:xfrm>
          <a:prstGeom prst="rect">
            <a:avLst/>
          </a:prstGeom>
        </p:spPr>
      </p:pic>
      <p:pic>
        <p:nvPicPr>
          <p:cNvPr id="4" name="图片 3"/>
          <p:cNvPicPr>
            <a:picLocks noChangeAspect="1"/>
          </p:cNvPicPr>
          <p:nvPr/>
        </p:nvPicPr>
        <p:blipFill rotWithShape="1">
          <a:blip r:embed="rId8">
            <a:extLst>
              <a:ext uri="{28A0092B-C50C-407E-A947-70E740481C1C}">
                <a14:useLocalDpi xmlns="" xmlns:a14="http://schemas.microsoft.com/office/drawing/2010/main" val="0"/>
              </a:ext>
            </a:extLst>
          </a:blip>
          <a:srcRect l="4267" t="5452" r="53867" b="6845"/>
          <a:stretch/>
        </p:blipFill>
        <p:spPr>
          <a:xfrm>
            <a:off x="251520" y="771550"/>
            <a:ext cx="4472880" cy="4511040"/>
          </a:xfrm>
          <a:prstGeom prst="rect">
            <a:avLst/>
          </a:prstGeom>
        </p:spPr>
      </p:pic>
      <p:sp>
        <p:nvSpPr>
          <p:cNvPr id="6" name="TextBox 5"/>
          <p:cNvSpPr txBox="1"/>
          <p:nvPr/>
        </p:nvSpPr>
        <p:spPr>
          <a:xfrm>
            <a:off x="1066800" y="1600021"/>
            <a:ext cx="2590799" cy="1200329"/>
          </a:xfrm>
          <a:prstGeom prst="rect">
            <a:avLst/>
          </a:prstGeom>
          <a:noFill/>
        </p:spPr>
        <p:txBody>
          <a:bodyPr wrap="square" rtlCol="0">
            <a:spAutoFit/>
          </a:bodyPr>
          <a:lstStyle/>
          <a:p>
            <a:pPr algn="ctr"/>
            <a:r>
              <a:rPr lang="en-US" altLang="zh-CN" sz="3600" dirty="0" smtClean="0">
                <a:solidFill>
                  <a:schemeClr val="accent6">
                    <a:lumMod val="75000"/>
                  </a:schemeClr>
                </a:solidFill>
                <a:latin typeface="Times New Roman" pitchFamily="18" charset="0"/>
                <a:ea typeface="方正粗圆_GBK" pitchFamily="65" charset="-122"/>
                <a:cs typeface="Times New Roman" pitchFamily="18" charset="0"/>
              </a:rPr>
              <a:t>II. </a:t>
            </a:r>
            <a:r>
              <a:rPr lang="en-US" altLang="zh-CN" sz="3600" dirty="0" err="1" smtClean="0">
                <a:solidFill>
                  <a:schemeClr val="accent6">
                    <a:lumMod val="75000"/>
                  </a:schemeClr>
                </a:solidFill>
                <a:latin typeface="Times New Roman" pitchFamily="18" charset="0"/>
                <a:ea typeface="方正粗圆_GBK" pitchFamily="65" charset="-122"/>
                <a:cs typeface="Times New Roman" pitchFamily="18" charset="0"/>
              </a:rPr>
              <a:t>Đọc</a:t>
            </a:r>
            <a:r>
              <a:rPr lang="en-US" altLang="zh-CN" sz="3600" dirty="0" smtClean="0">
                <a:solidFill>
                  <a:schemeClr val="accent6">
                    <a:lumMod val="75000"/>
                  </a:schemeClr>
                </a:solidFill>
                <a:latin typeface="Times New Roman" pitchFamily="18" charset="0"/>
                <a:ea typeface="方正粗圆_GBK" pitchFamily="65" charset="-122"/>
                <a:cs typeface="Times New Roman" pitchFamily="18" charset="0"/>
              </a:rPr>
              <a:t> </a:t>
            </a:r>
          </a:p>
          <a:p>
            <a:pPr algn="ctr"/>
            <a:r>
              <a:rPr lang="en-US" altLang="zh-CN" sz="3600" dirty="0" err="1" smtClean="0">
                <a:solidFill>
                  <a:schemeClr val="accent6">
                    <a:lumMod val="75000"/>
                  </a:schemeClr>
                </a:solidFill>
                <a:latin typeface="Times New Roman" pitchFamily="18" charset="0"/>
                <a:ea typeface="方正粗圆_GBK" pitchFamily="65" charset="-122"/>
                <a:cs typeface="Times New Roman" pitchFamily="18" charset="0"/>
              </a:rPr>
              <a:t>hiểu</a:t>
            </a:r>
            <a:r>
              <a:rPr lang="en-US" altLang="zh-CN" sz="3600" dirty="0" smtClean="0">
                <a:solidFill>
                  <a:schemeClr val="accent6">
                    <a:lumMod val="75000"/>
                  </a:schemeClr>
                </a:solidFill>
                <a:latin typeface="Times New Roman" pitchFamily="18" charset="0"/>
                <a:ea typeface="方正粗圆_GBK" pitchFamily="65" charset="-122"/>
                <a:cs typeface="Times New Roman" pitchFamily="18" charset="0"/>
              </a:rPr>
              <a:t> </a:t>
            </a:r>
            <a:r>
              <a:rPr lang="en-US" altLang="zh-CN" sz="3600" dirty="0" err="1" smtClean="0">
                <a:solidFill>
                  <a:schemeClr val="accent6">
                    <a:lumMod val="75000"/>
                  </a:schemeClr>
                </a:solidFill>
                <a:latin typeface="Times New Roman" pitchFamily="18" charset="0"/>
                <a:ea typeface="方正粗圆_GBK" pitchFamily="65" charset="-122"/>
                <a:cs typeface="Times New Roman" pitchFamily="18" charset="0"/>
              </a:rPr>
              <a:t>văn</a:t>
            </a:r>
            <a:r>
              <a:rPr lang="en-US" altLang="zh-CN" sz="3600" dirty="0" smtClean="0">
                <a:solidFill>
                  <a:schemeClr val="accent6">
                    <a:lumMod val="75000"/>
                  </a:schemeClr>
                </a:solidFill>
                <a:latin typeface="Times New Roman" pitchFamily="18" charset="0"/>
                <a:ea typeface="方正粗圆_GBK" pitchFamily="65" charset="-122"/>
                <a:cs typeface="Times New Roman" pitchFamily="18" charset="0"/>
              </a:rPr>
              <a:t> </a:t>
            </a:r>
            <a:r>
              <a:rPr lang="en-US" altLang="zh-CN" sz="3600" dirty="0" err="1" smtClean="0">
                <a:solidFill>
                  <a:schemeClr val="accent6">
                    <a:lumMod val="75000"/>
                  </a:schemeClr>
                </a:solidFill>
                <a:latin typeface="Times New Roman" pitchFamily="18" charset="0"/>
                <a:ea typeface="方正粗圆_GBK" pitchFamily="65" charset="-122"/>
                <a:cs typeface="Times New Roman" pitchFamily="18" charset="0"/>
              </a:rPr>
              <a:t>bản</a:t>
            </a:r>
            <a:endParaRPr lang="zh-CN" altLang="en-US" sz="3600" dirty="0">
              <a:solidFill>
                <a:schemeClr val="accent6">
                  <a:lumMod val="75000"/>
                </a:schemeClr>
              </a:solidFill>
              <a:latin typeface="Times New Roman" pitchFamily="18" charset="0"/>
              <a:ea typeface="方正粗圆_GBK" pitchFamily="65" charset="-122"/>
              <a:cs typeface="Times New Roman" pitchFamily="18" charset="0"/>
            </a:endParaRPr>
          </a:p>
        </p:txBody>
      </p:sp>
    </p:spTree>
    <p:extLst>
      <p:ext uri="{BB962C8B-B14F-4D97-AF65-F5344CB8AC3E}">
        <p14:creationId xmlns="" xmlns:p14="http://schemas.microsoft.com/office/powerpoint/2010/main" val="2385584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7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750" fill="hold"/>
                                        <p:tgtEl>
                                          <p:spTgt spid="9"/>
                                        </p:tgtEl>
                                        <p:attrNameLst>
                                          <p:attrName>ppt_x</p:attrName>
                                        </p:attrNameLst>
                                      </p:cBhvr>
                                      <p:tavLst>
                                        <p:tav tm="0">
                                          <p:val>
                                            <p:strVal val="1+#ppt_w/2"/>
                                          </p:val>
                                        </p:tav>
                                        <p:tav tm="100000">
                                          <p:val>
                                            <p:strVal val="#ppt_x"/>
                                          </p:val>
                                        </p:tav>
                                      </p:tavLst>
                                    </p:anim>
                                    <p:anim calcmode="lin" valueType="num">
                                      <p:cBhvr additive="base">
                                        <p:cTn id="22" dur="75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750" fill="hold"/>
                                        <p:tgtEl>
                                          <p:spTgt spid="10"/>
                                        </p:tgtEl>
                                        <p:attrNameLst>
                                          <p:attrName>ppt_x</p:attrName>
                                        </p:attrNameLst>
                                      </p:cBhvr>
                                      <p:tavLst>
                                        <p:tav tm="0">
                                          <p:val>
                                            <p:strVal val="1+#ppt_w/2"/>
                                          </p:val>
                                        </p:tav>
                                        <p:tav tm="100000">
                                          <p:val>
                                            <p:strVal val="#ppt_x"/>
                                          </p:val>
                                        </p:tav>
                                      </p:tavLst>
                                    </p:anim>
                                    <p:anim calcmode="lin" valueType="num">
                                      <p:cBhvr additive="base">
                                        <p:cTn id="2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1+#ppt_w/2"/>
                                          </p:val>
                                        </p:tav>
                                        <p:tav tm="100000">
                                          <p:val>
                                            <p:strVal val="#ppt_x"/>
                                          </p:val>
                                        </p:tav>
                                      </p:tavLst>
                                    </p:anim>
                                    <p:anim calcmode="lin" valueType="num">
                                      <p:cBhvr additive="base">
                                        <p:cTn id="34"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p:cNvPicPr>
            <a:picLocks noChangeAspect="1"/>
          </p:cNvPicPr>
          <p:nvPr/>
        </p:nvPicPr>
        <p:blipFill rotWithShape="1">
          <a:blip r:embed="rId2">
            <a:extLst>
              <a:ext uri="{28A0092B-C50C-407E-A947-70E740481C1C}">
                <a14:useLocalDpi xmlns="" xmlns:a14="http://schemas.microsoft.com/office/drawing/2010/main" val="0"/>
              </a:ext>
            </a:extLst>
          </a:blip>
          <a:srcRect l="67133" t="32474" r="14267" b="22252"/>
          <a:stretch/>
        </p:blipFill>
        <p:spPr>
          <a:xfrm>
            <a:off x="6843536" y="1993761"/>
            <a:ext cx="2300464" cy="3149739"/>
          </a:xfrm>
          <a:prstGeom prst="rect">
            <a:avLst/>
          </a:prstGeom>
        </p:spPr>
      </p:pic>
      <p:sp>
        <p:nvSpPr>
          <p:cNvPr id="5" name="TextBox 4"/>
          <p:cNvSpPr txBox="1"/>
          <p:nvPr/>
        </p:nvSpPr>
        <p:spPr>
          <a:xfrm>
            <a:off x="381000" y="209550"/>
            <a:ext cx="3605474" cy="523220"/>
          </a:xfrm>
          <a:prstGeom prst="rect">
            <a:avLst/>
          </a:prstGeom>
          <a:noFill/>
        </p:spPr>
        <p:txBody>
          <a:bodyPr wrap="none" rtlCol="0">
            <a:spAutoFit/>
          </a:bodyPr>
          <a:lstStyle/>
          <a:p>
            <a:r>
              <a:rPr lang="en-US" sz="2800" b="1" i="1" dirty="0" smtClean="0">
                <a:solidFill>
                  <a:srgbClr val="FF0000"/>
                </a:solidFill>
                <a:latin typeface="Times New Roman" pitchFamily="18" charset="0"/>
                <a:cs typeface="Times New Roman" pitchFamily="18" charset="0"/>
              </a:rPr>
              <a:t>1. </a:t>
            </a:r>
            <a:r>
              <a:rPr lang="en-US" sz="2800" b="1" i="1" dirty="0" err="1" smtClean="0">
                <a:solidFill>
                  <a:srgbClr val="FF0000"/>
                </a:solidFill>
                <a:latin typeface="Times New Roman" pitchFamily="18" charset="0"/>
                <a:cs typeface="Times New Roman" pitchFamily="18" charset="0"/>
              </a:rPr>
              <a:t>Nhân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vật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người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anh</a:t>
            </a:r>
            <a:endParaRPr lang="en-US" sz="2800" b="1" i="1" dirty="0">
              <a:solidFill>
                <a:srgbClr val="FF0000"/>
              </a:solidFill>
              <a:latin typeface="Times New Roman" pitchFamily="18" charset="0"/>
              <a:cs typeface="Times New Roman" pitchFamily="18" charset="0"/>
            </a:endParaRPr>
          </a:p>
        </p:txBody>
      </p:sp>
      <p:sp>
        <p:nvSpPr>
          <p:cNvPr id="6" name="Cloud Callout 5"/>
          <p:cNvSpPr/>
          <p:nvPr/>
        </p:nvSpPr>
        <p:spPr>
          <a:xfrm rot="20979310" flipH="1">
            <a:off x="1739204" y="934516"/>
            <a:ext cx="5244643" cy="2871614"/>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eaLnBrk="0" hangingPunct="0"/>
            <a:r>
              <a:rPr lang="en-US" altLang="zh-CN" sz="2600" dirty="0" err="1" smtClean="0">
                <a:solidFill>
                  <a:schemeClr val="tx1"/>
                </a:solidFill>
                <a:latin typeface="Times New Roman" pitchFamily="18" charset="0"/>
              </a:rPr>
              <a:t>Trong</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truyện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diễn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biến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tâm</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trạng</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của</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nhân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vật</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người</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anh</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được</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bộc</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lộ</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rõ</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nhất</a:t>
            </a:r>
            <a:r>
              <a:rPr lang="en-US" altLang="zh-CN" sz="2600" dirty="0" smtClean="0">
                <a:solidFill>
                  <a:schemeClr val="tx1"/>
                </a:solidFill>
                <a:latin typeface="Times New Roman" pitchFamily="18" charset="0"/>
              </a:rPr>
              <a:t> qua </a:t>
            </a:r>
            <a:r>
              <a:rPr lang="en-US" altLang="zh-CN" sz="2600" dirty="0" err="1" smtClean="0">
                <a:solidFill>
                  <a:schemeClr val="tx1"/>
                </a:solidFill>
                <a:latin typeface="Times New Roman" pitchFamily="18" charset="0"/>
              </a:rPr>
              <a:t>những</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thời</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điểm</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a:t>
            </a:r>
            <a:r>
              <a:rPr lang="en-US" altLang="zh-CN" sz="2600" dirty="0" err="1" smtClean="0">
                <a:solidFill>
                  <a:schemeClr val="tx1"/>
                </a:solidFill>
                <a:latin typeface="Times New Roman" pitchFamily="18" charset="0"/>
                <a:cs typeface="Times New Roman" pitchFamily="18" charset="0"/>
              </a:rPr>
              <a:t>à</a:t>
            </a:r>
            <a:r>
              <a:rPr lang="en-US" altLang="zh-CN" sz="2600" dirty="0" err="1" smtClean="0">
                <a:solidFill>
                  <a:schemeClr val="tx1"/>
                </a:solidFill>
                <a:latin typeface="Times New Roman" pitchFamily="18" charset="0"/>
              </a:rPr>
              <a:t>o</a:t>
            </a:r>
            <a:r>
              <a:rPr lang="en-US" altLang="zh-CN" sz="2600" dirty="0" smtClean="0">
                <a:solidFill>
                  <a:schemeClr val="tx1"/>
                </a:solidFill>
                <a:latin typeface="Times New Roman" pitchFamily="18" charset="0"/>
              </a:rPr>
              <a:t>?</a:t>
            </a:r>
            <a:endParaRPr lang="vi-VN" sz="2600"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p:cNvPicPr>
            <a:picLocks noChangeAspect="1"/>
          </p:cNvPicPr>
          <p:nvPr/>
        </p:nvPicPr>
        <p:blipFill rotWithShape="1">
          <a:blip r:embed="rId2">
            <a:extLst>
              <a:ext uri="{28A0092B-C50C-407E-A947-70E740481C1C}">
                <a14:useLocalDpi xmlns="" xmlns:a14="http://schemas.microsoft.com/office/drawing/2010/main" val="0"/>
              </a:ext>
            </a:extLst>
          </a:blip>
          <a:srcRect l="67133" t="32474" r="14267" b="22252"/>
          <a:stretch/>
        </p:blipFill>
        <p:spPr>
          <a:xfrm>
            <a:off x="6843536" y="1993761"/>
            <a:ext cx="2300464" cy="3149739"/>
          </a:xfrm>
          <a:prstGeom prst="rect">
            <a:avLst/>
          </a:prstGeom>
        </p:spPr>
      </p:pic>
      <p:sp>
        <p:nvSpPr>
          <p:cNvPr id="6" name="Cloud Callout 5"/>
          <p:cNvSpPr/>
          <p:nvPr/>
        </p:nvSpPr>
        <p:spPr>
          <a:xfrm rot="20979310" flipH="1">
            <a:off x="1451185" y="476976"/>
            <a:ext cx="5592083" cy="3089953"/>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700" dirty="0" err="1" smtClean="0">
                <a:latin typeface="Times New Roman" pitchFamily="18" charset="0"/>
                <a:cs typeface="Times New Roman" pitchFamily="18" charset="0"/>
              </a:rPr>
              <a:t>Em</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hãy</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điền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tiếp</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thông</a:t>
            </a:r>
            <a:r>
              <a:rPr lang="en-US" sz="2700" dirty="0" smtClean="0">
                <a:latin typeface="Times New Roman" pitchFamily="18" charset="0"/>
                <a:cs typeface="Times New Roman" pitchFamily="18" charset="0"/>
              </a:rPr>
              <a:t> tin </a:t>
            </a:r>
            <a:r>
              <a:rPr lang="en-US" sz="2700" dirty="0" err="1" smtClean="0">
                <a:latin typeface="Times New Roman" pitchFamily="18" charset="0"/>
                <a:cs typeface="Times New Roman" pitchFamily="18" charset="0"/>
              </a:rPr>
              <a:t>vào</a:t>
            </a:r>
            <a:r>
              <a:rPr lang="en-US" sz="2700" dirty="0" smtClean="0">
                <a:latin typeface="Times New Roman" pitchFamily="18" charset="0"/>
                <a:cs typeface="Times New Roman" pitchFamily="18" charset="0"/>
              </a:rPr>
              <a:t> ô </a:t>
            </a:r>
            <a:r>
              <a:rPr lang="en-US" sz="2700" dirty="0" err="1" smtClean="0">
                <a:latin typeface="Times New Roman" pitchFamily="18" charset="0"/>
                <a:cs typeface="Times New Roman" pitchFamily="18" charset="0"/>
              </a:rPr>
              <a:t>trống</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dưới</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đây</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để</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thấy</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rõ</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hơn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diễn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biến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tâm</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lí</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của</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nhân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vật</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người</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anh</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nhé</a:t>
            </a:r>
            <a:r>
              <a:rPr lang="en-US" sz="2700" dirty="0" smtClean="0">
                <a:latin typeface="Times New Roman" pitchFamily="18" charset="0"/>
                <a:cs typeface="Times New Roman" pitchFamily="18" charset="0"/>
              </a:rPr>
              <a:t>!</a:t>
            </a:r>
            <a:endParaRPr lang="en-US" sz="27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happy little boy illustration_4651987.png"/>
          <p:cNvPicPr>
            <a:picLocks noChangeAspect="1"/>
          </p:cNvPicPr>
          <p:nvPr/>
        </p:nvPicPr>
        <p:blipFill>
          <a:blip r:embed="rId2" cstate="print"/>
          <a:stretch>
            <a:fillRect/>
          </a:stretch>
        </p:blipFill>
        <p:spPr>
          <a:xfrm>
            <a:off x="628650" y="-19050"/>
            <a:ext cx="1504950" cy="1504950"/>
          </a:xfrm>
          <a:prstGeom prst="rect">
            <a:avLst/>
          </a:prstGeom>
        </p:spPr>
      </p:pic>
      <p:pic>
        <p:nvPicPr>
          <p:cNvPr id="5" name="Picture 4" descr="—Pngtree—angry little boy is crying_5163299.png"/>
          <p:cNvPicPr>
            <a:picLocks noChangeAspect="1"/>
          </p:cNvPicPr>
          <p:nvPr/>
        </p:nvPicPr>
        <p:blipFill>
          <a:blip r:embed="rId3" cstate="print"/>
          <a:srcRect l="38148" t="9788" r="26296" b="42593"/>
          <a:stretch>
            <a:fillRect/>
          </a:stretch>
        </p:blipFill>
        <p:spPr>
          <a:xfrm>
            <a:off x="3962400" y="0"/>
            <a:ext cx="1219200" cy="1428750"/>
          </a:xfrm>
          <a:prstGeom prst="rect">
            <a:avLst/>
          </a:prstGeom>
        </p:spPr>
      </p:pic>
      <p:pic>
        <p:nvPicPr>
          <p:cNvPr id="6" name="Picture 5" descr="—Pngtree—cartoon hand drawn cute little_4463456.png"/>
          <p:cNvPicPr>
            <a:picLocks noChangeAspect="1"/>
          </p:cNvPicPr>
          <p:nvPr/>
        </p:nvPicPr>
        <p:blipFill>
          <a:blip r:embed="rId4" cstate="print"/>
          <a:stretch>
            <a:fillRect/>
          </a:stretch>
        </p:blipFill>
        <p:spPr>
          <a:xfrm>
            <a:off x="6629400" y="-323850"/>
            <a:ext cx="2133600" cy="2133600"/>
          </a:xfrm>
          <a:prstGeom prst="rect">
            <a:avLst/>
          </a:prstGeom>
        </p:spPr>
      </p:pic>
      <p:sp>
        <p:nvSpPr>
          <p:cNvPr id="7" name="Rounded Rectangle 6"/>
          <p:cNvSpPr/>
          <p:nvPr/>
        </p:nvSpPr>
        <p:spPr>
          <a:xfrm>
            <a:off x="228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smtClean="0">
                <a:latin typeface="Times New Roman" pitchFamily="18" charset="0"/>
                <a:cs typeface="Times New Roman" pitchFamily="18" charset="0"/>
              </a:rPr>
              <a:t>Từ</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trước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tới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thấy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em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tự</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chế</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màu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vẽ</a:t>
            </a:r>
            <a:r>
              <a:rPr lang="en-US" sz="2200" dirty="0" smtClean="0">
                <a:latin typeface="Times New Roman" pitchFamily="18" charset="0"/>
                <a:cs typeface="Times New Roman" pitchFamily="18" charset="0"/>
              </a:rPr>
              <a:t>:</a:t>
            </a:r>
          </a:p>
          <a:p>
            <a:pPr algn="ctr"/>
            <a:r>
              <a:rPr lang="en-US" dirty="0" smtClean="0"/>
              <a:t>………………………………………………………………………………………………………………………………………………………………………………………………………………………………..................</a:t>
            </a:r>
            <a:endParaRPr lang="en-US" dirty="0"/>
          </a:p>
        </p:txBody>
      </p:sp>
      <p:sp>
        <p:nvSpPr>
          <p:cNvPr id="8" name="Rounded Rectangle 7"/>
          <p:cNvSpPr/>
          <p:nvPr/>
        </p:nvSpPr>
        <p:spPr>
          <a:xfrm>
            <a:off x="3276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smtClean="0">
                <a:latin typeface="Times New Roman" pitchFamily="18" charset="0"/>
                <a:cs typeface="Times New Roman" pitchFamily="18" charset="0"/>
              </a:rPr>
              <a:t>Khi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tài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năng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hội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họa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của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em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được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phát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hiện</a:t>
            </a:r>
            <a:r>
              <a:rPr lang="en-US" sz="2200" dirty="0" smtClean="0">
                <a:latin typeface="Times New Roman" pitchFamily="18" charset="0"/>
                <a:cs typeface="Times New Roman" pitchFamily="18" charset="0"/>
              </a:rPr>
              <a:t>:</a:t>
            </a:r>
          </a:p>
          <a:p>
            <a:pPr algn="ctr"/>
            <a:r>
              <a:rPr lang="en-US" dirty="0" smtClean="0"/>
              <a:t>…………………………………………………………………………………………………………………………………………………………………………………………………………………………………………………</a:t>
            </a:r>
            <a:endParaRPr lang="en-US" dirty="0"/>
          </a:p>
        </p:txBody>
      </p:sp>
      <p:sp>
        <p:nvSpPr>
          <p:cNvPr id="9" name="Rounded Rectangle 8"/>
          <p:cNvSpPr/>
          <p:nvPr/>
        </p:nvSpPr>
        <p:spPr>
          <a:xfrm>
            <a:off x="6324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smtClean="0">
                <a:latin typeface="Times New Roman" pitchFamily="18" charset="0"/>
                <a:cs typeface="Times New Roman" pitchFamily="18" charset="0"/>
              </a:rPr>
              <a:t>Khi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đứng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trước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bức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tranh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em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vẽ</a:t>
            </a:r>
            <a:r>
              <a:rPr lang="en-US" sz="2200" dirty="0" smtClean="0">
                <a:latin typeface="Times New Roman" pitchFamily="18" charset="0"/>
                <a:cs typeface="Times New Roman" pitchFamily="18" charset="0"/>
              </a:rPr>
              <a:t>:</a:t>
            </a:r>
          </a:p>
          <a:p>
            <a:pPr algn="ctr"/>
            <a:r>
              <a:rPr lang="en-US" dirty="0" smtClean="0"/>
              <a:t>…………………………………………………………………………………………………………………………………………………………………………………………………………………………………………………</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happy little boy illustration_4651987.png"/>
          <p:cNvPicPr>
            <a:picLocks noChangeAspect="1"/>
          </p:cNvPicPr>
          <p:nvPr/>
        </p:nvPicPr>
        <p:blipFill>
          <a:blip r:embed="rId2" cstate="print"/>
          <a:stretch>
            <a:fillRect/>
          </a:stretch>
        </p:blipFill>
        <p:spPr>
          <a:xfrm>
            <a:off x="19050" y="-19050"/>
            <a:ext cx="1200150" cy="1200150"/>
          </a:xfrm>
          <a:prstGeom prst="rect">
            <a:avLst/>
          </a:prstGeom>
        </p:spPr>
      </p:pic>
      <p:sp>
        <p:nvSpPr>
          <p:cNvPr id="7" name="Rounded Rectangle 6"/>
          <p:cNvSpPr/>
          <p:nvPr/>
        </p:nvSpPr>
        <p:spPr>
          <a:xfrm>
            <a:off x="1371600" y="285750"/>
            <a:ext cx="75438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i="1" dirty="0" smtClean="0">
                <a:solidFill>
                  <a:srgbClr val="0070C0"/>
                </a:solidFill>
                <a:latin typeface="Times New Roman" pitchFamily="18" charset="0"/>
                <a:cs typeface="Times New Roman" pitchFamily="18" charset="0"/>
              </a:rPr>
              <a:t>a/ </a:t>
            </a:r>
            <a:r>
              <a:rPr lang="en-US" sz="2800" b="1" i="1" dirty="0" err="1" smtClean="0">
                <a:solidFill>
                  <a:srgbClr val="0070C0"/>
                </a:solidFill>
                <a:latin typeface="Times New Roman" pitchFamily="18" charset="0"/>
                <a:cs typeface="Times New Roman" pitchFamily="18" charset="0"/>
              </a:rPr>
              <a:t>Từ</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trước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cho</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tới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khi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thấy</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em</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gái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tự</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chế</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màu</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vẽ</a:t>
            </a:r>
            <a:endParaRPr lang="en-US" sz="2400" b="1" i="1" dirty="0">
              <a:solidFill>
                <a:srgbClr val="0070C0"/>
              </a:solidFill>
            </a:endParaRPr>
          </a:p>
        </p:txBody>
      </p:sp>
      <p:sp>
        <p:nvSpPr>
          <p:cNvPr id="10" name="TextBox 9"/>
          <p:cNvSpPr txBox="1">
            <a:spLocks noChangeArrowheads="1"/>
          </p:cNvSpPr>
          <p:nvPr/>
        </p:nvSpPr>
        <p:spPr bwMode="auto">
          <a:xfrm>
            <a:off x="609600" y="1657350"/>
            <a:ext cx="63246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Đặt </a:t>
            </a:r>
            <a:r>
              <a:rPr lang="en-US" sz="2400" dirty="0" err="1" smtClean="0">
                <a:latin typeface="Times New Roman" pitchFamily="18" charset="0"/>
                <a:cs typeface="Times New Roman" pitchFamily="18" charset="0"/>
              </a:rPr>
              <a:t>biệt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danh</a:t>
            </a:r>
            <a:r>
              <a:rPr lang="vi-VN" sz="2400" dirty="0" smtClean="0">
                <a:latin typeface="Times New Roman" pitchFamily="18" charset="0"/>
                <a:cs typeface="Times New Roman" pitchFamily="18" charset="0"/>
              </a:rPr>
              <a:t> cho em là Mèo</a:t>
            </a:r>
            <a:endParaRPr lang="vi-VN" sz="2400" dirty="0">
              <a:latin typeface="Times New Roman" pitchFamily="18" charset="0"/>
              <a:cs typeface="Times New Roman" pitchFamily="18" charset="0"/>
            </a:endParaRPr>
          </a:p>
        </p:txBody>
      </p:sp>
      <p:sp>
        <p:nvSpPr>
          <p:cNvPr id="11" name="TextBox 10"/>
          <p:cNvSpPr txBox="1">
            <a:spLocks noChangeArrowheads="1"/>
          </p:cNvSpPr>
          <p:nvPr/>
        </p:nvSpPr>
        <p:spPr bwMode="auto">
          <a:xfrm>
            <a:off x="609600" y="2883753"/>
            <a:ext cx="6324600" cy="461665"/>
          </a:xfrm>
          <a:prstGeom prst="rect">
            <a:avLst/>
          </a:prstGeom>
          <a:noFill/>
          <a:ln w="9525">
            <a:noFill/>
            <a:miter lim="800000"/>
            <a:headEnd/>
            <a:tailEnd/>
          </a:ln>
        </p:spPr>
        <p:txBody>
          <a:bodyPr wrap="square">
            <a:spAutoFit/>
          </a:bodyPr>
          <a:lstStyle/>
          <a:p>
            <a:r>
              <a:rPr lang="vi-V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en-US" altLang="zh-CN" sz="2400" dirty="0" err="1" smtClean="0">
                <a:latin typeface="Times New Roman" pitchFamily="18" charset="0"/>
              </a:rPr>
              <a:t>Khi</a:t>
            </a:r>
            <a:r>
              <a:rPr lang="en-US" altLang="zh-CN" sz="2400" dirty="0" smtClean="0">
                <a:latin typeface="Times New Roman" pitchFamily="18" charset="0"/>
              </a:rPr>
              <a:t> </a:t>
            </a:r>
            <a:r>
              <a:rPr lang="en-US" altLang="zh-CN" sz="2400" dirty="0" err="1" smtClean="0">
                <a:latin typeface="Times New Roman" pitchFamily="18" charset="0"/>
              </a:rPr>
              <a:t>thấy</a:t>
            </a:r>
            <a:r>
              <a:rPr lang="en-US" altLang="zh-CN" sz="2400" dirty="0" smtClean="0">
                <a:latin typeface="Times New Roman" pitchFamily="18" charset="0"/>
              </a:rPr>
              <a:t> </a:t>
            </a:r>
            <a:r>
              <a:rPr lang="en-US" altLang="zh-CN" sz="2400" dirty="0" err="1" smtClean="0">
                <a:latin typeface="Times New Roman" pitchFamily="18" charset="0"/>
              </a:rPr>
              <a:t>em</a:t>
            </a:r>
            <a:r>
              <a:rPr lang="en-US" altLang="zh-CN" sz="2400" dirty="0" smtClean="0">
                <a:latin typeface="Times New Roman" pitchFamily="18" charset="0"/>
              </a:rPr>
              <a:t> </a:t>
            </a:r>
            <a:r>
              <a:rPr lang="en-US" altLang="zh-CN" sz="2400" dirty="0" err="1" smtClean="0">
                <a:latin typeface="Times New Roman" pitchFamily="18" charset="0"/>
              </a:rPr>
              <a:t>pha</a:t>
            </a:r>
            <a:r>
              <a:rPr lang="en-US" altLang="zh-CN" sz="2400" dirty="0" smtClean="0">
                <a:latin typeface="Times New Roman" pitchFamily="18" charset="0"/>
              </a:rPr>
              <a:t> </a:t>
            </a:r>
            <a:r>
              <a:rPr lang="en-US" altLang="zh-CN" sz="2400" dirty="0" err="1" smtClean="0">
                <a:latin typeface="Times New Roman" pitchFamily="18" charset="0"/>
              </a:rPr>
              <a:t>m</a:t>
            </a:r>
            <a:r>
              <a:rPr lang="en-US" altLang="zh-CN" sz="2400" dirty="0" err="1" smtClean="0">
                <a:latin typeface="Times New Roman" pitchFamily="18" charset="0"/>
                <a:cs typeface="Times New Roman" pitchFamily="18" charset="0"/>
              </a:rPr>
              <a:t>à</a:t>
            </a:r>
            <a:r>
              <a:rPr lang="en-US" altLang="zh-CN" sz="2400" dirty="0" err="1" smtClean="0">
                <a:latin typeface="Times New Roman" pitchFamily="18" charset="0"/>
              </a:rPr>
              <a:t>u</a:t>
            </a:r>
            <a:r>
              <a:rPr lang="en-US" altLang="zh-CN" sz="2400" dirty="0" smtClean="0">
                <a:latin typeface="Times New Roman" pitchFamily="18" charset="0"/>
              </a:rPr>
              <a:t> </a:t>
            </a:r>
            <a:r>
              <a:rPr lang="en-US" altLang="zh-CN" sz="2400" dirty="0" err="1" smtClean="0">
                <a:latin typeface="Times New Roman" pitchFamily="18" charset="0"/>
              </a:rPr>
              <a:t>vẽ</a:t>
            </a:r>
            <a:endParaRPr lang="vi-VN" sz="2400" dirty="0">
              <a:latin typeface="Times New Roman" pitchFamily="18" charset="0"/>
              <a:cs typeface="Times New Roman" pitchFamily="18" charset="0"/>
            </a:endParaRPr>
          </a:p>
        </p:txBody>
      </p:sp>
      <p:sp>
        <p:nvSpPr>
          <p:cNvPr id="13" name="TextBox 12"/>
          <p:cNvSpPr txBox="1">
            <a:spLocks noChangeArrowheads="1"/>
          </p:cNvSpPr>
          <p:nvPr/>
        </p:nvSpPr>
        <p:spPr bwMode="auto">
          <a:xfrm>
            <a:off x="990600" y="3569553"/>
            <a:ext cx="4038600" cy="830997"/>
          </a:xfrm>
          <a:prstGeom prst="rect">
            <a:avLst/>
          </a:prstGeom>
          <a:noFill/>
          <a:ln w="9525">
            <a:noFill/>
            <a:miter lim="800000"/>
            <a:headEnd/>
            <a:tailEnd/>
          </a:ln>
        </p:spPr>
        <p:txBody>
          <a:bodyPr wrap="square">
            <a:spAutoFit/>
          </a:bodyPr>
          <a:lstStyle/>
          <a:p>
            <a:pPr algn="just"/>
            <a:r>
              <a:rPr lang="en-US" altLang="zh-CN" sz="2400" i="1" dirty="0" smtClean="0">
                <a:latin typeface="Times New Roman" pitchFamily="18" charset="0"/>
                <a:sym typeface="Wingdings" pitchFamily="2" charset="2"/>
              </a:rPr>
              <a:t> </a:t>
            </a:r>
            <a:r>
              <a:rPr lang="en-US" altLang="zh-CN" sz="2400" i="1" dirty="0" err="1" smtClean="0">
                <a:latin typeface="Times New Roman" pitchFamily="18" charset="0"/>
              </a:rPr>
              <a:t>Vừa</a:t>
            </a:r>
            <a:r>
              <a:rPr lang="en-US" altLang="zh-CN" sz="2400" i="1" dirty="0" smtClean="0">
                <a:latin typeface="Times New Roman" pitchFamily="18" charset="0"/>
              </a:rPr>
              <a:t> </a:t>
            </a:r>
            <a:r>
              <a:rPr lang="en-US" altLang="zh-CN" sz="2400" i="1" dirty="0" err="1" smtClean="0">
                <a:latin typeface="Times New Roman" pitchFamily="18" charset="0"/>
              </a:rPr>
              <a:t>ngạc</a:t>
            </a:r>
            <a:r>
              <a:rPr lang="en-US" altLang="zh-CN" sz="2400" i="1" dirty="0" smtClean="0">
                <a:latin typeface="Times New Roman" pitchFamily="18" charset="0"/>
              </a:rPr>
              <a:t> </a:t>
            </a:r>
            <a:r>
              <a:rPr lang="en-US" altLang="zh-CN" sz="2400" i="1" dirty="0" err="1" smtClean="0">
                <a:latin typeface="Times New Roman" pitchFamily="18" charset="0"/>
              </a:rPr>
              <a:t>nhiên</a:t>
            </a:r>
            <a:r>
              <a:rPr lang="en-US" altLang="zh-CN" sz="2400" i="1" dirty="0" smtClean="0">
                <a:latin typeface="Times New Roman" pitchFamily="18" charset="0"/>
              </a:rPr>
              <a:t>, </a:t>
            </a:r>
            <a:r>
              <a:rPr lang="en-US" altLang="zh-CN" sz="2400" i="1" dirty="0" err="1" smtClean="0">
                <a:latin typeface="Times New Roman" pitchFamily="18" charset="0"/>
              </a:rPr>
              <a:t>vừa</a:t>
            </a:r>
            <a:r>
              <a:rPr lang="en-US" altLang="zh-CN" sz="2400" i="1" dirty="0" smtClean="0">
                <a:latin typeface="Times New Roman" pitchFamily="18" charset="0"/>
              </a:rPr>
              <a:t> </a:t>
            </a:r>
            <a:r>
              <a:rPr lang="en-US" altLang="zh-CN" sz="2400" i="1" dirty="0" err="1" smtClean="0">
                <a:latin typeface="Times New Roman" pitchFamily="18" charset="0"/>
              </a:rPr>
              <a:t>xem</a:t>
            </a:r>
            <a:r>
              <a:rPr lang="en-US" altLang="zh-CN" sz="2400" i="1" dirty="0" smtClean="0">
                <a:latin typeface="Times New Roman" pitchFamily="18" charset="0"/>
              </a:rPr>
              <a:t> </a:t>
            </a:r>
            <a:r>
              <a:rPr lang="en-US" altLang="zh-CN" sz="2400" i="1" dirty="0" err="1" smtClean="0">
                <a:latin typeface="Times New Roman" pitchFamily="18" charset="0"/>
              </a:rPr>
              <a:t>thường</a:t>
            </a:r>
            <a:r>
              <a:rPr lang="en-US" altLang="zh-CN" sz="2400" i="1" dirty="0" smtClean="0">
                <a:latin typeface="Times New Roman" pitchFamily="18" charset="0"/>
              </a:rPr>
              <a:t>, </a:t>
            </a:r>
            <a:r>
              <a:rPr lang="en-US" altLang="zh-CN" sz="2400" i="1" dirty="0" err="1" smtClean="0">
                <a:latin typeface="Times New Roman" pitchFamily="18" charset="0"/>
              </a:rPr>
              <a:t>coi</a:t>
            </a:r>
            <a:r>
              <a:rPr lang="en-US" altLang="zh-CN" sz="2400" i="1" dirty="0" smtClean="0">
                <a:latin typeface="Times New Roman" pitchFamily="18" charset="0"/>
              </a:rPr>
              <a:t> </a:t>
            </a:r>
            <a:r>
              <a:rPr lang="en-US" altLang="zh-CN" sz="2400" i="1" dirty="0" err="1" smtClean="0">
                <a:latin typeface="Times New Roman" pitchFamily="18" charset="0"/>
              </a:rPr>
              <a:t>đó</a:t>
            </a:r>
            <a:r>
              <a:rPr lang="en-US" altLang="zh-CN" sz="2400" i="1" dirty="0" smtClean="0">
                <a:latin typeface="Times New Roman" pitchFamily="18" charset="0"/>
              </a:rPr>
              <a:t> </a:t>
            </a:r>
            <a:r>
              <a:rPr lang="en-US" altLang="zh-CN" sz="2400" i="1" dirty="0" err="1" smtClean="0">
                <a:latin typeface="Times New Roman" pitchFamily="18" charset="0"/>
              </a:rPr>
              <a:t>là</a:t>
            </a:r>
            <a:r>
              <a:rPr lang="en-US" altLang="zh-CN" sz="2400" i="1" dirty="0" smtClean="0">
                <a:latin typeface="Times New Roman" pitchFamily="18" charset="0"/>
              </a:rPr>
              <a:t> </a:t>
            </a:r>
            <a:r>
              <a:rPr lang="en-US" altLang="zh-CN" sz="2400" i="1" dirty="0" err="1" smtClean="0">
                <a:latin typeface="Times New Roman" pitchFamily="18" charset="0"/>
              </a:rPr>
              <a:t>trò</a:t>
            </a:r>
            <a:r>
              <a:rPr lang="en-US" altLang="zh-CN" sz="2400" i="1" dirty="0" smtClean="0">
                <a:latin typeface="Times New Roman" pitchFamily="18" charset="0"/>
              </a:rPr>
              <a:t> </a:t>
            </a:r>
            <a:r>
              <a:rPr lang="en-US" altLang="zh-CN" sz="2400" i="1" dirty="0" err="1" smtClean="0">
                <a:latin typeface="Times New Roman" pitchFamily="18" charset="0"/>
              </a:rPr>
              <a:t>trẻ</a:t>
            </a:r>
            <a:r>
              <a:rPr lang="en-US" altLang="zh-CN" sz="2400" i="1" dirty="0" smtClean="0">
                <a:latin typeface="Times New Roman" pitchFamily="18" charset="0"/>
              </a:rPr>
              <a:t> con</a:t>
            </a:r>
            <a:endParaRPr lang="vi-VN" sz="2400" i="1" dirty="0">
              <a:latin typeface="Times New Roman" pitchFamily="18" charset="0"/>
              <a:cs typeface="Times New Roman" pitchFamily="18" charset="0"/>
            </a:endParaRPr>
          </a:p>
        </p:txBody>
      </p:sp>
      <p:sp>
        <p:nvSpPr>
          <p:cNvPr id="14" name="TextBox 13"/>
          <p:cNvSpPr txBox="1">
            <a:spLocks noChangeArrowheads="1"/>
          </p:cNvSpPr>
          <p:nvPr/>
        </p:nvSpPr>
        <p:spPr bwMode="auto">
          <a:xfrm>
            <a:off x="990600" y="2262485"/>
            <a:ext cx="6324600" cy="461665"/>
          </a:xfrm>
          <a:prstGeom prst="rect">
            <a:avLst/>
          </a:prstGeom>
          <a:noFill/>
          <a:ln w="9525">
            <a:noFill/>
            <a:miter lim="800000"/>
            <a:headEnd/>
            <a:tailEnd/>
          </a:ln>
        </p:spPr>
        <p:txBody>
          <a:bodyPr wrap="square">
            <a:spAutoFit/>
          </a:bodyPr>
          <a:lstStyle/>
          <a:p>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Vui</a:t>
            </a:r>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vẻ</a:t>
            </a:r>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thân</a:t>
            </a:r>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thiết</a:t>
            </a:r>
            <a:endParaRPr lang="vi-VN" sz="2400" i="1" dirty="0">
              <a:latin typeface="Times New Roman" pitchFamily="18" charset="0"/>
              <a:cs typeface="Times New Roman" pitchFamily="18" charset="0"/>
            </a:endParaRPr>
          </a:p>
        </p:txBody>
      </p:sp>
      <p:pic>
        <p:nvPicPr>
          <p:cNvPr id="15" name="Picture 16" descr="Buc%20tranh%20cua%20em%20gai%20toi"/>
          <p:cNvPicPr>
            <a:picLocks noChangeAspect="1" noChangeArrowheads="1"/>
          </p:cNvPicPr>
          <p:nvPr/>
        </p:nvPicPr>
        <p:blipFill>
          <a:blip r:embed="rId3"/>
          <a:srcRect/>
          <a:stretch>
            <a:fillRect/>
          </a:stretch>
        </p:blipFill>
        <p:spPr bwMode="auto">
          <a:xfrm>
            <a:off x="5486400" y="1847850"/>
            <a:ext cx="3200400" cy="2171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strVal val="#ppt_w*0.70"/>
                                          </p:val>
                                        </p:tav>
                                        <p:tav tm="100000">
                                          <p:val>
                                            <p:strVal val="#ppt_w"/>
                                          </p:val>
                                        </p:tav>
                                      </p:tavLst>
                                    </p:anim>
                                    <p:anim calcmode="lin" valueType="num">
                                      <p:cBhvr>
                                        <p:cTn id="26" dur="1000" fill="hold"/>
                                        <p:tgtEl>
                                          <p:spTgt spid="15"/>
                                        </p:tgtEl>
                                        <p:attrNameLst>
                                          <p:attrName>ppt_h</p:attrName>
                                        </p:attrNameLst>
                                      </p:cBhvr>
                                      <p:tavLst>
                                        <p:tav tm="0">
                                          <p:val>
                                            <p:strVal val="#ppt_h"/>
                                          </p:val>
                                        </p:tav>
                                        <p:tav tm="100000">
                                          <p:val>
                                            <p:strVal val="#ppt_h"/>
                                          </p:val>
                                        </p:tav>
                                      </p:tavLst>
                                    </p:anim>
                                    <p:animEffect transition="in" filter="fade">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71600" y="285750"/>
            <a:ext cx="75438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i="1" dirty="0" smtClean="0">
                <a:solidFill>
                  <a:srgbClr val="0070C0"/>
                </a:solidFill>
                <a:latin typeface="Times New Roman" pitchFamily="18" charset="0"/>
                <a:cs typeface="Times New Roman" pitchFamily="18" charset="0"/>
              </a:rPr>
              <a:t>b/ </a:t>
            </a:r>
            <a:r>
              <a:rPr lang="en-US" sz="2700" b="1" i="1" dirty="0" err="1" smtClean="0">
                <a:solidFill>
                  <a:srgbClr val="0070C0"/>
                </a:solidFill>
                <a:latin typeface="Times New Roman" pitchFamily="18" charset="0"/>
                <a:cs typeface="Times New Roman" pitchFamily="18" charset="0"/>
              </a:rPr>
              <a:t>Khi</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tài</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năng</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hội</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họa</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của</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em</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gái</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được</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phát</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hiện</a:t>
            </a:r>
            <a:endParaRPr lang="en-US" sz="2700" b="1" i="1" dirty="0">
              <a:solidFill>
                <a:srgbClr val="0070C0"/>
              </a:solidFill>
            </a:endParaRPr>
          </a:p>
        </p:txBody>
      </p:sp>
      <p:sp>
        <p:nvSpPr>
          <p:cNvPr id="10" name="TextBox 9"/>
          <p:cNvSpPr txBox="1">
            <a:spLocks noChangeArrowheads="1"/>
          </p:cNvSpPr>
          <p:nvPr/>
        </p:nvSpPr>
        <p:spPr bwMode="auto">
          <a:xfrm>
            <a:off x="609600" y="1729085"/>
            <a:ext cx="63246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Cảm thấy mình bất tài</a:t>
            </a:r>
            <a:endParaRPr lang="vi-VN" sz="2400" dirty="0">
              <a:latin typeface="Times New Roman" pitchFamily="18" charset="0"/>
              <a:cs typeface="Times New Roman" pitchFamily="18" charset="0"/>
            </a:endParaRPr>
          </a:p>
        </p:txBody>
      </p:sp>
      <p:sp>
        <p:nvSpPr>
          <p:cNvPr id="11" name="TextBox 10"/>
          <p:cNvSpPr txBox="1">
            <a:spLocks noChangeArrowheads="1"/>
          </p:cNvSpPr>
          <p:nvPr/>
        </p:nvSpPr>
        <p:spPr bwMode="auto">
          <a:xfrm>
            <a:off x="609600" y="2952750"/>
            <a:ext cx="6324600" cy="461665"/>
          </a:xfrm>
          <a:prstGeom prst="rect">
            <a:avLst/>
          </a:prstGeom>
          <a:noFill/>
          <a:ln w="9525">
            <a:noFill/>
            <a:miter lim="800000"/>
            <a:headEnd/>
            <a:tailEnd/>
          </a:ln>
        </p:spPr>
        <p:txBody>
          <a:bodyPr wrap="square">
            <a:spAutoFit/>
          </a:bodyPr>
          <a:lstStyle/>
          <a:p>
            <a:r>
              <a:rPr lang="vi-VN" sz="2400" dirty="0" smtClean="0">
                <a:latin typeface="Times New Roman" pitchFamily="18" charset="0"/>
                <a:cs typeface="Times New Roman" pitchFamily="18" charset="0"/>
              </a:rPr>
              <a:t>- Gắt um lên, không thân với Mèo như trước nữa.</a:t>
            </a:r>
          </a:p>
        </p:txBody>
      </p:sp>
      <p:sp>
        <p:nvSpPr>
          <p:cNvPr id="13" name="TextBox 12"/>
          <p:cNvSpPr txBox="1">
            <a:spLocks noChangeArrowheads="1"/>
          </p:cNvSpPr>
          <p:nvPr/>
        </p:nvSpPr>
        <p:spPr bwMode="auto">
          <a:xfrm>
            <a:off x="609600" y="3569553"/>
            <a:ext cx="4038600" cy="461665"/>
          </a:xfrm>
          <a:prstGeom prst="rect">
            <a:avLst/>
          </a:prstGeom>
          <a:noFill/>
          <a:ln w="9525">
            <a:noFill/>
            <a:miter lim="800000"/>
            <a:headEnd/>
            <a:tailEnd/>
          </a:ln>
        </p:spPr>
        <p:txBody>
          <a:bodyPr wrap="square">
            <a:spAutoFit/>
          </a:bodyPr>
          <a:lstStyle/>
          <a:p>
            <a:r>
              <a:rPr lang="vi-VN" sz="2400" dirty="0" smtClean="0">
                <a:latin typeface="Times New Roman" pitchFamily="18" charset="0"/>
                <a:cs typeface="Times New Roman" pitchFamily="18" charset="0"/>
              </a:rPr>
              <a:t>- Xem trộm tranh – thở dài</a:t>
            </a:r>
            <a:endParaRPr lang="vi-VN" sz="2400" dirty="0">
              <a:latin typeface="Times New Roman" pitchFamily="18" charset="0"/>
              <a:cs typeface="Times New Roman" pitchFamily="18" charset="0"/>
            </a:endParaRPr>
          </a:p>
        </p:txBody>
      </p:sp>
      <p:sp>
        <p:nvSpPr>
          <p:cNvPr id="14" name="TextBox 13"/>
          <p:cNvSpPr txBox="1">
            <a:spLocks noChangeArrowheads="1"/>
          </p:cNvSpPr>
          <p:nvPr/>
        </p:nvSpPr>
        <p:spPr bwMode="auto">
          <a:xfrm>
            <a:off x="609600" y="2338685"/>
            <a:ext cx="6324600" cy="461665"/>
          </a:xfrm>
          <a:prstGeom prst="rect">
            <a:avLst/>
          </a:prstGeom>
          <a:noFill/>
          <a:ln w="9525">
            <a:noFill/>
            <a:miter lim="800000"/>
            <a:headEnd/>
            <a:tailEnd/>
          </a:ln>
        </p:spPr>
        <p:txBody>
          <a:bodyPr wrap="square">
            <a:spAutoFit/>
          </a:bodyPr>
          <a:lstStyle/>
          <a:p>
            <a:pPr>
              <a:buFontTx/>
              <a:buChar char="-"/>
            </a:pP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Chỉ muốn gục xuống khóc</a:t>
            </a:r>
          </a:p>
        </p:txBody>
      </p:sp>
      <p:pic>
        <p:nvPicPr>
          <p:cNvPr id="9" name="Picture 8" descr="—Pngtree—angry little boy is crying_5163299.png"/>
          <p:cNvPicPr>
            <a:picLocks noChangeAspect="1"/>
          </p:cNvPicPr>
          <p:nvPr/>
        </p:nvPicPr>
        <p:blipFill>
          <a:blip r:embed="rId2" cstate="print"/>
          <a:srcRect l="38148" t="9788" r="26296" b="42593"/>
          <a:stretch>
            <a:fillRect/>
          </a:stretch>
        </p:blipFill>
        <p:spPr>
          <a:xfrm>
            <a:off x="0" y="0"/>
            <a:ext cx="1219200" cy="1428750"/>
          </a:xfrm>
          <a:prstGeom prst="rect">
            <a:avLst/>
          </a:prstGeom>
        </p:spPr>
      </p:pic>
      <p:sp>
        <p:nvSpPr>
          <p:cNvPr id="12" name="TextBox 11"/>
          <p:cNvSpPr txBox="1">
            <a:spLocks noChangeArrowheads="1"/>
          </p:cNvSpPr>
          <p:nvPr/>
        </p:nvSpPr>
        <p:spPr bwMode="auto">
          <a:xfrm>
            <a:off x="609600" y="4171950"/>
            <a:ext cx="4038600" cy="461665"/>
          </a:xfrm>
          <a:prstGeom prst="rect">
            <a:avLst/>
          </a:prstGeom>
          <a:noFill/>
          <a:ln w="9525">
            <a:noFill/>
            <a:miter lim="800000"/>
            <a:headEnd/>
            <a:tailEnd/>
          </a:ln>
        </p:spPr>
        <p:txBody>
          <a:bodyPr wrap="square">
            <a:spAutoFit/>
          </a:bodyPr>
          <a:lstStyle/>
          <a:p>
            <a:r>
              <a:rPr lang="vi-VN" sz="2400" dirty="0" smtClean="0">
                <a:latin typeface="Times New Roman" pitchFamily="18" charset="0"/>
                <a:cs typeface="Times New Roman" pitchFamily="18" charset="0"/>
              </a:rPr>
              <a:t>- Viện cớ dở việc đẩy em ra</a:t>
            </a:r>
            <a:endParaRPr lang="vi-VN" sz="2400" dirty="0">
              <a:latin typeface="Times New Roman" pitchFamily="18" charset="0"/>
              <a:cs typeface="Times New Roman" pitchFamily="18" charset="0"/>
            </a:endParaRPr>
          </a:p>
        </p:txBody>
      </p:sp>
      <p:sp>
        <p:nvSpPr>
          <p:cNvPr id="16" name="Right Brace 15"/>
          <p:cNvSpPr/>
          <p:nvPr/>
        </p:nvSpPr>
        <p:spPr>
          <a:xfrm>
            <a:off x="6858000" y="1581150"/>
            <a:ext cx="457200" cy="32004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a:spLocks noChangeArrowheads="1"/>
          </p:cNvSpPr>
          <p:nvPr/>
        </p:nvSpPr>
        <p:spPr bwMode="auto">
          <a:xfrm>
            <a:off x="7391400" y="2190750"/>
            <a:ext cx="1524000" cy="1938992"/>
          </a:xfrm>
          <a:prstGeom prst="rect">
            <a:avLst/>
          </a:prstGeom>
          <a:noFill/>
          <a:ln w="9525">
            <a:noFill/>
            <a:miter lim="800000"/>
            <a:headEnd/>
            <a:tailEnd/>
          </a:ln>
        </p:spPr>
        <p:txBody>
          <a:bodyPr wrap="square">
            <a:spAutoFit/>
          </a:bodyPr>
          <a:lstStyle/>
          <a:p>
            <a:pPr algn="ctr"/>
            <a:r>
              <a:rPr lang="en-US" sz="2400" dirty="0" err="1" smtClean="0">
                <a:latin typeface="Times New Roman" pitchFamily="18" charset="0"/>
                <a:cs typeface="Times New Roman" pitchFamily="18" charset="0"/>
              </a:rPr>
              <a:t>Buồn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bã</a:t>
            </a:r>
            <a:endParaRPr lang="en-US" sz="2400" dirty="0" smtClean="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 </a:t>
            </a:r>
          </a:p>
          <a:p>
            <a:pPr algn="ctr"/>
            <a:r>
              <a:rPr lang="en-US" sz="2400" dirty="0" err="1" smtClean="0">
                <a:latin typeface="Times New Roman" pitchFamily="18" charset="0"/>
                <a:cs typeface="Times New Roman" pitchFamily="18" charset="0"/>
              </a:rPr>
              <a:t>Mặc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endParaRPr lang="en-US" sz="2400" dirty="0" smtClean="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a:t>
            </a:r>
          </a:p>
          <a:p>
            <a:pPr algn="ctr"/>
            <a:r>
              <a:rPr lang="en-US" sz="2400" dirty="0" err="1" smtClean="0">
                <a:latin typeface="Times New Roman" pitchFamily="18" charset="0"/>
                <a:cs typeface="Times New Roman" pitchFamily="18" charset="0"/>
              </a:rPr>
              <a:t>Đố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kị</a:t>
            </a:r>
            <a:endParaRPr lang="vi-VN"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Horizontal)">
                                      <p:cBhvr>
                                        <p:cTn id="44" dur="500"/>
                                        <p:tgtEl>
                                          <p:spTgt spid="17"/>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P spid="12" grpId="0"/>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33600" y="285750"/>
            <a:ext cx="61722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i="1" dirty="0" smtClean="0">
                <a:solidFill>
                  <a:srgbClr val="0070C0"/>
                </a:solidFill>
                <a:latin typeface="Times New Roman" pitchFamily="18" charset="0"/>
                <a:cs typeface="Times New Roman" pitchFamily="18" charset="0"/>
              </a:rPr>
              <a:t>c/ </a:t>
            </a:r>
            <a:r>
              <a:rPr lang="en-US" sz="2800" b="1" i="1" dirty="0" err="1" smtClean="0">
                <a:solidFill>
                  <a:srgbClr val="0070C0"/>
                </a:solidFill>
                <a:latin typeface="Times New Roman" pitchFamily="18" charset="0"/>
                <a:cs typeface="Times New Roman" pitchFamily="18" charset="0"/>
              </a:rPr>
              <a:t>Khi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đứng</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trước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bức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tranh</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em</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gái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vẽ</a:t>
            </a:r>
            <a:endParaRPr lang="en-US" sz="2800" b="1" i="1" dirty="0" smtClean="0">
              <a:solidFill>
                <a:srgbClr val="0070C0"/>
              </a:solidFill>
              <a:latin typeface="Times New Roman" pitchFamily="18" charset="0"/>
              <a:cs typeface="Times New Roman" pitchFamily="18" charset="0"/>
            </a:endParaRPr>
          </a:p>
        </p:txBody>
      </p:sp>
      <p:sp>
        <p:nvSpPr>
          <p:cNvPr id="10" name="TextBox 9"/>
          <p:cNvSpPr txBox="1">
            <a:spLocks noChangeArrowheads="1"/>
          </p:cNvSpPr>
          <p:nvPr/>
        </p:nvSpPr>
        <p:spPr bwMode="auto">
          <a:xfrm>
            <a:off x="381000" y="1805285"/>
            <a:ext cx="63246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sờ</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bám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mẹ</a:t>
            </a:r>
            <a:endParaRPr lang="en-US" sz="2400" dirty="0" smtClean="0">
              <a:latin typeface="Times New Roman" pitchFamily="18" charset="0"/>
              <a:cs typeface="Times New Roman" pitchFamily="18" charset="0"/>
            </a:endParaRPr>
          </a:p>
        </p:txBody>
      </p:sp>
      <p:sp>
        <p:nvSpPr>
          <p:cNvPr id="14" name="TextBox 13"/>
          <p:cNvSpPr txBox="1">
            <a:spLocks noChangeArrowheads="1"/>
          </p:cNvSpPr>
          <p:nvPr/>
        </p:nvSpPr>
        <p:spPr bwMode="auto">
          <a:xfrm>
            <a:off x="381000" y="2414885"/>
            <a:ext cx="52578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ngàng</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sym typeface="Wingdings" pitchFamily="2" charset="2"/>
              </a:rPr>
              <a:t> </a:t>
            </a:r>
            <a:r>
              <a:rPr lang="en-US" sz="2400" dirty="0" err="1" smtClean="0">
                <a:latin typeface="Times New Roman" pitchFamily="18" charset="0"/>
                <a:cs typeface="Times New Roman" pitchFamily="18" charset="0"/>
                <a:sym typeface="Wingdings" pitchFamily="2" charset="2"/>
              </a:rPr>
              <a:t>Hãnh</a:t>
            </a:r>
            <a:r>
              <a:rPr lang="en-US" sz="2400" dirty="0" smtClean="0">
                <a:latin typeface="Times New Roman" pitchFamily="18" charset="0"/>
                <a:cs typeface="Times New Roman" pitchFamily="18" charset="0"/>
                <a:sym typeface="Wingdings" pitchFamily="2" charset="2"/>
              </a:rPr>
              <a:t> </a:t>
            </a:r>
            <a:r>
              <a:rPr lang="en-US" sz="2400" dirty="0" err="1" smtClean="0">
                <a:latin typeface="Times New Roman" pitchFamily="18" charset="0"/>
                <a:cs typeface="Times New Roman" pitchFamily="18" charset="0"/>
                <a:sym typeface="Wingdings" pitchFamily="2" charset="2"/>
              </a:rPr>
              <a:t>diện</a:t>
            </a:r>
            <a:r>
              <a:rPr lang="en-US" sz="2400" dirty="0" smtClean="0">
                <a:latin typeface="Times New Roman" pitchFamily="18" charset="0"/>
                <a:cs typeface="Times New Roman" pitchFamily="18" charset="0"/>
                <a:sym typeface="Wingdings" pitchFamily="2" charset="2"/>
              </a:rPr>
              <a:t>  </a:t>
            </a:r>
            <a:r>
              <a:rPr lang="en-US" sz="2400" dirty="0" err="1" smtClean="0">
                <a:latin typeface="Times New Roman" pitchFamily="18" charset="0"/>
                <a:cs typeface="Times New Roman" pitchFamily="18" charset="0"/>
                <a:sym typeface="Wingdings" pitchFamily="2" charset="2"/>
              </a:rPr>
              <a:t>Xấu</a:t>
            </a:r>
            <a:r>
              <a:rPr lang="en-US" sz="2400" dirty="0" smtClean="0">
                <a:latin typeface="Times New Roman" pitchFamily="18" charset="0"/>
                <a:cs typeface="Times New Roman" pitchFamily="18" charset="0"/>
                <a:sym typeface="Wingdings" pitchFamily="2" charset="2"/>
              </a:rPr>
              <a:t> </a:t>
            </a:r>
            <a:r>
              <a:rPr lang="en-US" sz="2400" dirty="0" err="1" smtClean="0">
                <a:latin typeface="Times New Roman" pitchFamily="18" charset="0"/>
                <a:cs typeface="Times New Roman" pitchFamily="18" charset="0"/>
                <a:sym typeface="Wingdings" pitchFamily="2" charset="2"/>
              </a:rPr>
              <a:t>hổ</a:t>
            </a:r>
            <a:r>
              <a:rPr lang="en-US" sz="2400" dirty="0" smtClean="0">
                <a:latin typeface="Times New Roman" pitchFamily="18" charset="0"/>
                <a:cs typeface="Times New Roman" pitchFamily="18" charset="0"/>
              </a:rPr>
              <a:t> </a:t>
            </a:r>
          </a:p>
        </p:txBody>
      </p:sp>
      <p:sp>
        <p:nvSpPr>
          <p:cNvPr id="12" name="TextBox 11"/>
          <p:cNvSpPr txBox="1">
            <a:spLocks noChangeArrowheads="1"/>
          </p:cNvSpPr>
          <p:nvPr/>
        </p:nvSpPr>
        <p:spPr bwMode="auto">
          <a:xfrm>
            <a:off x="381000" y="2948285"/>
            <a:ext cx="40386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Muốn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khóc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hỏi</a:t>
            </a:r>
            <a:endParaRPr lang="en-US" sz="2400" dirty="0">
              <a:latin typeface="Times New Roman" pitchFamily="18" charset="0"/>
              <a:cs typeface="Times New Roman" pitchFamily="18" charset="0"/>
            </a:endParaRPr>
          </a:p>
        </p:txBody>
      </p:sp>
      <p:pic>
        <p:nvPicPr>
          <p:cNvPr id="15" name="Picture 14" descr="—Pngtree—cartoon hand drawn cute little_4463456.png"/>
          <p:cNvPicPr>
            <a:picLocks noChangeAspect="1"/>
          </p:cNvPicPr>
          <p:nvPr/>
        </p:nvPicPr>
        <p:blipFill>
          <a:blip r:embed="rId2" cstate="print"/>
          <a:stretch>
            <a:fillRect/>
          </a:stretch>
        </p:blipFill>
        <p:spPr>
          <a:xfrm>
            <a:off x="76200" y="-171450"/>
            <a:ext cx="1905000" cy="1905000"/>
          </a:xfrm>
          <a:prstGeom prst="rect">
            <a:avLst/>
          </a:prstGeom>
        </p:spPr>
      </p:pic>
      <p:pic>
        <p:nvPicPr>
          <p:cNvPr id="18" name="Picture 29" descr="Bức tranh của em gái tôi"/>
          <p:cNvPicPr>
            <a:picLocks noChangeAspect="1" noChangeArrowheads="1"/>
          </p:cNvPicPr>
          <p:nvPr/>
        </p:nvPicPr>
        <p:blipFill>
          <a:blip r:embed="rId3"/>
          <a:srcRect/>
          <a:stretch>
            <a:fillRect/>
          </a:stretch>
        </p:blipFill>
        <p:spPr bwMode="auto">
          <a:xfrm>
            <a:off x="5410200" y="1524000"/>
            <a:ext cx="3546987" cy="2114550"/>
          </a:xfrm>
          <a:prstGeom prst="rect">
            <a:avLst/>
          </a:prstGeom>
          <a:noFill/>
          <a:ln w="9525">
            <a:noFill/>
            <a:miter lim="800000"/>
            <a:headEnd/>
            <a:tailEnd/>
          </a:ln>
        </p:spPr>
      </p:pic>
      <p:sp>
        <p:nvSpPr>
          <p:cNvPr id="19" name="TextBox 18"/>
          <p:cNvSpPr txBox="1">
            <a:spLocks noChangeArrowheads="1"/>
          </p:cNvSpPr>
          <p:nvPr/>
        </p:nvSpPr>
        <p:spPr bwMode="auto">
          <a:xfrm>
            <a:off x="762000" y="3950553"/>
            <a:ext cx="7696200" cy="830997"/>
          </a:xfrm>
          <a:prstGeom prst="rect">
            <a:avLst/>
          </a:prstGeom>
          <a:noFill/>
          <a:ln w="9525">
            <a:noFill/>
            <a:miter lim="800000"/>
            <a:headEnd/>
            <a:tailEnd/>
          </a:ln>
        </p:spPr>
        <p:txBody>
          <a:bodyPr wrap="square">
            <a:spAutoFit/>
          </a:bodyPr>
          <a:lstStyle/>
          <a:p>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Người</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anh</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nhận</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ra</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tính</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xấu</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của</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mình</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và</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tấm</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lòng</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nhân</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hậu</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trong</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sáng</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của</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em</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gái</a:t>
            </a:r>
            <a:endParaRPr lang="en-US" sz="2400" i="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amond(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p:bldP spid="12"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0" y="0"/>
            <a:ext cx="9144000" cy="5143500"/>
          </a:xfrm>
          <a:prstGeom prst="rect">
            <a:avLst/>
          </a:prstGeom>
        </p:spPr>
      </p:pic>
      <p:pic>
        <p:nvPicPr>
          <p:cNvPr id="10" name="图片 9"/>
          <p:cNvPicPr>
            <a:picLocks noChangeAspect="1"/>
          </p:cNvPicPr>
          <p:nvPr/>
        </p:nvPicPr>
        <p:blipFill rotWithShape="1">
          <a:blip r:embed="rId5">
            <a:extLst>
              <a:ext uri="{28A0092B-C50C-407E-A947-70E740481C1C}">
                <a14:useLocalDpi xmlns="" xmlns:a14="http://schemas.microsoft.com/office/drawing/2010/main" val="0"/>
              </a:ext>
            </a:extLst>
          </a:blip>
          <a:srcRect l="2915" t="12037" r="70209" b="60370"/>
          <a:stretch/>
        </p:blipFill>
        <p:spPr>
          <a:xfrm>
            <a:off x="6686550" y="987574"/>
            <a:ext cx="2457450" cy="1419225"/>
          </a:xfrm>
          <a:prstGeom prst="rect">
            <a:avLst/>
          </a:prstGeom>
        </p:spPr>
      </p:pic>
      <p:pic>
        <p:nvPicPr>
          <p:cNvPr id="6" name="图片 5"/>
          <p:cNvPicPr>
            <a:picLocks noChangeAspect="1"/>
          </p:cNvPicPr>
          <p:nvPr/>
        </p:nvPicPr>
        <p:blipFill rotWithShape="1">
          <a:blip r:embed="rId6">
            <a:extLst>
              <a:ext uri="{28A0092B-C50C-407E-A947-70E740481C1C}">
                <a14:useLocalDpi xmlns="" xmlns:a14="http://schemas.microsoft.com/office/drawing/2010/main" val="0"/>
              </a:ext>
            </a:extLst>
          </a:blip>
          <a:srcRect l="9168" t="2037" r="6249"/>
          <a:stretch/>
        </p:blipFill>
        <p:spPr>
          <a:xfrm>
            <a:off x="838200" y="104774"/>
            <a:ext cx="7734300" cy="5038725"/>
          </a:xfrm>
          <a:prstGeom prst="rect">
            <a:avLst/>
          </a:prstGeom>
        </p:spPr>
      </p:pic>
      <p:pic>
        <p:nvPicPr>
          <p:cNvPr id="7" name="图片 6"/>
          <p:cNvPicPr>
            <a:picLocks noChangeAspect="1"/>
          </p:cNvPicPr>
          <p:nvPr/>
        </p:nvPicPr>
        <p:blipFill rotWithShape="1">
          <a:blip r:embed="rId7">
            <a:extLst>
              <a:ext uri="{28A0092B-C50C-407E-A947-70E740481C1C}">
                <a14:useLocalDpi xmlns="" xmlns:a14="http://schemas.microsoft.com/office/drawing/2010/main" val="0"/>
              </a:ext>
            </a:extLst>
          </a:blip>
          <a:srcRect l="84791" t="53519" r="1" b="6482"/>
          <a:stretch/>
        </p:blipFill>
        <p:spPr>
          <a:xfrm>
            <a:off x="7753350" y="2752724"/>
            <a:ext cx="1390650" cy="2057401"/>
          </a:xfrm>
          <a:prstGeom prst="rect">
            <a:avLst/>
          </a:prstGeom>
        </p:spPr>
      </p:pic>
      <p:pic>
        <p:nvPicPr>
          <p:cNvPr id="8" name="图片 7"/>
          <p:cNvPicPr>
            <a:picLocks noChangeAspect="1"/>
          </p:cNvPicPr>
          <p:nvPr/>
        </p:nvPicPr>
        <p:blipFill rotWithShape="1">
          <a:blip r:embed="rId8">
            <a:extLst>
              <a:ext uri="{28A0092B-C50C-407E-A947-70E740481C1C}">
                <a14:useLocalDpi xmlns="" xmlns:a14="http://schemas.microsoft.com/office/drawing/2010/main" val="0"/>
              </a:ext>
            </a:extLst>
          </a:blip>
          <a:srcRect t="71667" r="82708" b="15370"/>
          <a:stretch/>
        </p:blipFill>
        <p:spPr>
          <a:xfrm>
            <a:off x="0" y="3686175"/>
            <a:ext cx="1581150" cy="666750"/>
          </a:xfrm>
          <a:prstGeom prst="rect">
            <a:avLst/>
          </a:prstGeom>
        </p:spPr>
      </p:pic>
      <p:pic>
        <p:nvPicPr>
          <p:cNvPr id="9" name="图片 8"/>
          <p:cNvPicPr>
            <a:picLocks noChangeAspect="1"/>
          </p:cNvPicPr>
          <p:nvPr/>
        </p:nvPicPr>
        <p:blipFill rotWithShape="1">
          <a:blip r:embed="rId5">
            <a:extLst>
              <a:ext uri="{28A0092B-C50C-407E-A947-70E740481C1C}">
                <a14:useLocalDpi xmlns="" xmlns:a14="http://schemas.microsoft.com/office/drawing/2010/main" val="0"/>
              </a:ext>
            </a:extLst>
          </a:blip>
          <a:srcRect l="2915" t="12037" r="70209" b="60370"/>
          <a:stretch/>
        </p:blipFill>
        <p:spPr>
          <a:xfrm>
            <a:off x="179512" y="38322"/>
            <a:ext cx="2457450" cy="1419225"/>
          </a:xfrm>
          <a:prstGeom prst="rect">
            <a:avLst/>
          </a:prstGeom>
        </p:spPr>
      </p:pic>
      <p:sp>
        <p:nvSpPr>
          <p:cNvPr id="13" name="TextBox 12"/>
          <p:cNvSpPr txBox="1"/>
          <p:nvPr/>
        </p:nvSpPr>
        <p:spPr>
          <a:xfrm>
            <a:off x="2667000" y="2571750"/>
            <a:ext cx="4038600" cy="1569660"/>
          </a:xfrm>
          <a:prstGeom prst="rect">
            <a:avLst/>
          </a:prstGeom>
          <a:noFill/>
        </p:spPr>
        <p:txBody>
          <a:bodyPr wrap="square" rtlCol="0">
            <a:spAutoFit/>
          </a:bodyPr>
          <a:lstStyle/>
          <a:p>
            <a:pPr algn="ct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Bức</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tranh</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p>
          <a:p>
            <a:pPr algn="ct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của</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em</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gái</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tôi</a:t>
            </a:r>
            <a:endParaRPr lang="zh-CN" altLang="en-US"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endParaRPr>
          </a:p>
        </p:txBody>
      </p:sp>
      <p:pic>
        <p:nvPicPr>
          <p:cNvPr id="17" name="图片 16"/>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rot="355934">
            <a:off x="2824520" y="2105254"/>
            <a:ext cx="809242" cy="786606"/>
          </a:xfrm>
          <a:prstGeom prst="rect">
            <a:avLst/>
          </a:prstGeom>
        </p:spPr>
      </p:pic>
      <p:pic>
        <p:nvPicPr>
          <p:cNvPr id="18" name="图片 17"/>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867400" y="2495550"/>
            <a:ext cx="861135" cy="716464"/>
          </a:xfrm>
          <a:prstGeom prst="rect">
            <a:avLst/>
          </a:prstGeom>
        </p:spPr>
      </p:pic>
      <p:pic>
        <p:nvPicPr>
          <p:cNvPr id="19" name="图片 18"/>
          <p:cNvPicPr>
            <a:picLocks noChangeAspect="1"/>
          </p:cNvPicPr>
          <p:nvPr/>
        </p:nvPicPr>
        <p:blipFill rotWithShape="1">
          <a:blip r:embed="rId11">
            <a:extLst>
              <a:ext uri="{28A0092B-C50C-407E-A947-70E740481C1C}">
                <a14:useLocalDpi xmlns="" xmlns:a14="http://schemas.microsoft.com/office/drawing/2010/main" val="0"/>
              </a:ext>
            </a:extLst>
          </a:blip>
          <a:srcRect t="80593"/>
          <a:stretch/>
        </p:blipFill>
        <p:spPr>
          <a:xfrm>
            <a:off x="0" y="4145280"/>
            <a:ext cx="9144000" cy="998220"/>
          </a:xfrm>
          <a:prstGeom prst="rect">
            <a:avLst/>
          </a:prstGeom>
        </p:spPr>
      </p:pic>
      <p:pic>
        <p:nvPicPr>
          <p:cNvPr id="20" name="图片 19"/>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1980728" y="2499742"/>
            <a:ext cx="2340768" cy="2382674"/>
          </a:xfrm>
          <a:prstGeom prst="rect">
            <a:avLst/>
          </a:prstGeom>
        </p:spPr>
      </p:pic>
      <p:grpSp>
        <p:nvGrpSpPr>
          <p:cNvPr id="3" name="组合 2"/>
          <p:cNvGrpSpPr/>
          <p:nvPr/>
        </p:nvGrpSpPr>
        <p:grpSpPr>
          <a:xfrm>
            <a:off x="-4212976" y="2200858"/>
            <a:ext cx="4086225" cy="2609267"/>
            <a:chOff x="-4212976" y="2200858"/>
            <a:chExt cx="4086225" cy="2609267"/>
          </a:xfrm>
        </p:grpSpPr>
        <p:pic>
          <p:nvPicPr>
            <p:cNvPr id="16" name="图片 15"/>
            <p:cNvPicPr>
              <a:picLocks noChangeAspect="1"/>
            </p:cNvPicPr>
            <p:nvPr/>
          </p:nvPicPr>
          <p:blipFill rotWithShape="1">
            <a:blip r:embed="rId13">
              <a:extLst>
                <a:ext uri="{28A0092B-C50C-407E-A947-70E740481C1C}">
                  <a14:useLocalDpi xmlns=""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3063204" y="3695640"/>
              <a:ext cx="1539204" cy="400110"/>
            </a:xfrm>
            <a:prstGeom prst="rect">
              <a:avLst/>
            </a:prstGeom>
            <a:noFill/>
          </p:spPr>
          <p:txBody>
            <a:bodyPr wrap="none" rtlCol="0">
              <a:spAutoFit/>
            </a:bodyPr>
            <a:lstStyle/>
            <a:p>
              <a:r>
                <a:rPr lang="en-US" altLang="zh-CN" sz="2000" dirty="0" err="1" smtClean="0">
                  <a:solidFill>
                    <a:srgbClr val="FF0000"/>
                  </a:solidFill>
                  <a:latin typeface="Times New Roman" pitchFamily="18" charset="0"/>
                  <a:ea typeface="方正粗圆_GBK" panose="03000509000000000000" pitchFamily="65" charset="-122"/>
                  <a:cs typeface="Times New Roman" pitchFamily="18" charset="0"/>
                </a:rPr>
                <a:t>Văn</a:t>
              </a:r>
              <a:r>
                <a:rPr lang="en-US" altLang="zh-CN" sz="2000" dirty="0" smtClean="0">
                  <a:solidFill>
                    <a:srgbClr val="FF0000"/>
                  </a:solidFill>
                  <a:latin typeface="Times New Roman" pitchFamily="18" charset="0"/>
                  <a:ea typeface="方正粗圆_GBK" panose="03000509000000000000" pitchFamily="65" charset="-122"/>
                  <a:cs typeface="Times New Roman" pitchFamily="18" charset="0"/>
                </a:rPr>
                <a:t> </a:t>
              </a:r>
              <a:r>
                <a:rPr lang="en-US" altLang="zh-CN" sz="2000" dirty="0" err="1" smtClean="0">
                  <a:solidFill>
                    <a:srgbClr val="FF0000"/>
                  </a:solidFill>
                  <a:latin typeface="Times New Roman" pitchFamily="18" charset="0"/>
                  <a:ea typeface="方正粗圆_GBK" panose="03000509000000000000" pitchFamily="65" charset="-122"/>
                  <a:cs typeface="Times New Roman" pitchFamily="18" charset="0"/>
                </a:rPr>
                <a:t>cô</a:t>
              </a:r>
              <a:r>
                <a:rPr lang="en-US" altLang="zh-CN" sz="2000" dirty="0" smtClean="0">
                  <a:solidFill>
                    <a:srgbClr val="FF0000"/>
                  </a:solidFill>
                  <a:latin typeface="Times New Roman" pitchFamily="18" charset="0"/>
                  <a:ea typeface="方正粗圆_GBK" panose="03000509000000000000" pitchFamily="65" charset="-122"/>
                  <a:cs typeface="Times New Roman" pitchFamily="18" charset="0"/>
                </a:rPr>
                <a:t> </a:t>
              </a:r>
              <a:r>
                <a:rPr lang="en-US" altLang="zh-CN" sz="2000" dirty="0" err="1" smtClean="0">
                  <a:solidFill>
                    <a:srgbClr val="FF0000"/>
                  </a:solidFill>
                  <a:latin typeface="Times New Roman" pitchFamily="18" charset="0"/>
                  <a:ea typeface="方正粗圆_GBK" panose="03000509000000000000" pitchFamily="65" charset="-122"/>
                  <a:cs typeface="Times New Roman" pitchFamily="18" charset="0"/>
                </a:rPr>
                <a:t>Hạnh</a:t>
              </a:r>
              <a:endParaRPr lang="zh-CN" altLang="en-US" sz="2000" dirty="0">
                <a:solidFill>
                  <a:srgbClr val="FF0000"/>
                </a:solidFill>
                <a:latin typeface="Times New Roman" pitchFamily="18" charset="0"/>
                <a:ea typeface="方正粗圆_GBK" panose="03000509000000000000" pitchFamily="65" charset="-122"/>
                <a:cs typeface="Times New Roman" pitchFamily="18" charset="0"/>
              </a:endParaRPr>
            </a:p>
          </p:txBody>
        </p:sp>
      </p:grpSp>
      <p:pic>
        <p:nvPicPr>
          <p:cNvPr id="14" name="6水果沙拉2.mp3">
            <a:hlinkClick r:id="" action="ppaction://media"/>
          </p:cNvPr>
          <p:cNvPicPr>
            <a:picLocks noChangeAspect="1"/>
          </p:cNvPicPr>
          <p:nvPr>
            <a:videoFile r:link="rId1"/>
            <p:extLst>
              <p:ext uri="{DAA4B4D4-6D71-4841-9C94-3DE7FCFB9230}">
                <p14:media xmlns="" xmlns:p14="http://schemas.microsoft.com/office/powerpoint/2010/main" r:embed="rId14"/>
              </p:ext>
            </p:extLst>
          </p:nvPr>
        </p:nvPicPr>
        <p:blipFill>
          <a:blip r:embed="rId15" cstate="print"/>
          <a:stretch>
            <a:fillRect/>
          </a:stretch>
        </p:blipFill>
        <p:spPr>
          <a:xfrm>
            <a:off x="4267200" y="-956642"/>
            <a:ext cx="609600" cy="609600"/>
          </a:xfrm>
          <a:prstGeom prst="rect">
            <a:avLst/>
          </a:prstGeom>
        </p:spPr>
      </p:pic>
      <p:sp>
        <p:nvSpPr>
          <p:cNvPr id="5" name="文本框 4"/>
          <p:cNvSpPr txBox="1"/>
          <p:nvPr/>
        </p:nvSpPr>
        <p:spPr>
          <a:xfrm>
            <a:off x="4800600" y="4324350"/>
            <a:ext cx="4049588" cy="707886"/>
          </a:xfrm>
          <a:prstGeom prst="rect">
            <a:avLst/>
          </a:prstGeom>
          <a:noFill/>
        </p:spPr>
        <p:txBody>
          <a:bodyPr wrap="square" rtlCol="0">
            <a:spAutoFit/>
          </a:bodyPr>
          <a:lstStyle/>
          <a:p>
            <a:r>
              <a:rPr lang="en-US" altLang="zh-CN" sz="2000" b="1" dirty="0" smtClean="0">
                <a:solidFill>
                  <a:srgbClr val="FF0000"/>
                </a:solidFill>
                <a:latin typeface="Times New Roman" pitchFamily="18" charset="0"/>
                <a:ea typeface="方正胖娃简体" panose="03000509000000000000" pitchFamily="65" charset="-122"/>
                <a:cs typeface="Times New Roman" pitchFamily="18" charset="0"/>
              </a:rPr>
              <a:t>- </a:t>
            </a:r>
            <a:r>
              <a:rPr lang="en-US" altLang="zh-CN" sz="2000" b="1" dirty="0" err="1" smtClean="0">
                <a:solidFill>
                  <a:srgbClr val="FF0000"/>
                </a:solidFill>
                <a:latin typeface="Times New Roman" pitchFamily="18" charset="0"/>
                <a:ea typeface="方正胖娃简体" panose="03000509000000000000" pitchFamily="65" charset="-122"/>
                <a:cs typeface="Times New Roman" pitchFamily="18" charset="0"/>
              </a:rPr>
              <a:t>Tạ</a:t>
            </a:r>
            <a:r>
              <a:rPr lang="en-US" altLang="zh-CN" sz="2000" b="1" dirty="0" smtClean="0">
                <a:solidFill>
                  <a:srgbClr val="FF0000"/>
                </a:solidFill>
                <a:latin typeface="Times New Roman" pitchFamily="18" charset="0"/>
                <a:ea typeface="方正胖娃简体" panose="03000509000000000000" pitchFamily="65" charset="-122"/>
                <a:cs typeface="Times New Roman" pitchFamily="18" charset="0"/>
              </a:rPr>
              <a:t> </a:t>
            </a:r>
            <a:r>
              <a:rPr lang="en-US" altLang="zh-CN" sz="2000" b="1" dirty="0" err="1" smtClean="0">
                <a:solidFill>
                  <a:srgbClr val="FF0000"/>
                </a:solidFill>
                <a:latin typeface="Times New Roman" pitchFamily="18" charset="0"/>
                <a:ea typeface="方正胖娃简体" panose="03000509000000000000" pitchFamily="65" charset="-122"/>
                <a:cs typeface="Times New Roman" pitchFamily="18" charset="0"/>
              </a:rPr>
              <a:t>Duy</a:t>
            </a:r>
            <a:r>
              <a:rPr lang="en-US" altLang="zh-CN" sz="2000" b="1" dirty="0" smtClean="0">
                <a:solidFill>
                  <a:srgbClr val="FF0000"/>
                </a:solidFill>
                <a:latin typeface="Times New Roman" pitchFamily="18" charset="0"/>
                <a:ea typeface="方正胖娃简体" panose="03000509000000000000" pitchFamily="65" charset="-122"/>
                <a:cs typeface="Times New Roman" pitchFamily="18" charset="0"/>
              </a:rPr>
              <a:t> </a:t>
            </a:r>
            <a:r>
              <a:rPr lang="en-US" altLang="zh-CN" sz="2000" b="1" dirty="0" err="1" smtClean="0">
                <a:solidFill>
                  <a:srgbClr val="FF0000"/>
                </a:solidFill>
                <a:latin typeface="Times New Roman" pitchFamily="18" charset="0"/>
                <a:ea typeface="方正胖娃简体" panose="03000509000000000000" pitchFamily="65" charset="-122"/>
                <a:cs typeface="Times New Roman" pitchFamily="18" charset="0"/>
              </a:rPr>
              <a:t>Anh</a:t>
            </a:r>
            <a:r>
              <a:rPr lang="en-US" altLang="zh-CN" sz="2000" b="1" dirty="0" smtClean="0">
                <a:solidFill>
                  <a:srgbClr val="FF0000"/>
                </a:solidFill>
                <a:latin typeface="Times New Roman" pitchFamily="18" charset="0"/>
                <a:ea typeface="方正胖娃简体" panose="03000509000000000000" pitchFamily="65" charset="-122"/>
                <a:cs typeface="Times New Roman" pitchFamily="18" charset="0"/>
              </a:rPr>
              <a:t> -</a:t>
            </a:r>
            <a:endParaRPr lang="zh-CN" altLang="en-US" sz="2000" b="1" dirty="0">
              <a:solidFill>
                <a:srgbClr val="FF0000"/>
              </a:solidFill>
              <a:latin typeface="Times New Roman" pitchFamily="18" charset="0"/>
              <a:ea typeface="方正胖娃简体" panose="03000509000000000000" pitchFamily="65" charset="-122"/>
              <a:cs typeface="Times New Roman" pitchFamily="18" charset="0"/>
            </a:endParaRPr>
          </a:p>
          <a:p>
            <a:endParaRPr lang="zh-CN" altLang="en-US" sz="2000" b="1" dirty="0">
              <a:solidFill>
                <a:srgbClr val="FF0000"/>
              </a:solidFill>
              <a:latin typeface="Times New Roman" pitchFamily="18" charset="0"/>
              <a:ea typeface="方正胖娃简体" panose="03000509000000000000" pitchFamily="65" charset="-122"/>
              <a:cs typeface="Times New Roman" pitchFamily="18" charset="0"/>
            </a:endParaRPr>
          </a:p>
        </p:txBody>
      </p:sp>
    </p:spTree>
    <p:extLst>
      <p:ext uri="{BB962C8B-B14F-4D97-AF65-F5344CB8AC3E}">
        <p14:creationId xmlns="" xmlns:p14="http://schemas.microsoft.com/office/powerpoint/2010/main" val="19681996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4000" fill="hold"/>
                                        <p:tgtEl>
                                          <p:spTgt spid="3"/>
                                        </p:tgtEl>
                                        <p:attrNameLst>
                                          <p:attrName>ppt_x</p:attrName>
                                        </p:attrNameLst>
                                      </p:cBhvr>
                                      <p:tavLst>
                                        <p:tav tm="0">
                                          <p:val>
                                            <p:strVal val="1+#ppt_w/2"/>
                                          </p:val>
                                        </p:tav>
                                        <p:tav tm="100000">
                                          <p:val>
                                            <p:strVal val="#ppt_x"/>
                                          </p:val>
                                        </p:tav>
                                      </p:tavLst>
                                    </p:anim>
                                    <p:anim calcmode="lin" valueType="num">
                                      <p:cBhvr additive="base">
                                        <p:cTn id="46" dur="400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2" fill="hold" grpId="0" nodeType="withEffect">
                                  <p:stCondLst>
                                    <p:cond delay="125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75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75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2750" fill="hold"/>
                                        <p:tgtEl>
                                          <p:spTgt spid="20"/>
                                        </p:tgtEl>
                                        <p:attrNameLst>
                                          <p:attrName>ppt_x</p:attrName>
                                        </p:attrNameLst>
                                      </p:cBhvr>
                                      <p:tavLst>
                                        <p:tav tm="0">
                                          <p:val>
                                            <p:strVal val="1+#ppt_w/2"/>
                                          </p:val>
                                        </p:tav>
                                        <p:tav tm="100000">
                                          <p:val>
                                            <p:strVal val="#ppt_x"/>
                                          </p:val>
                                        </p:tav>
                                      </p:tavLst>
                                    </p:anim>
                                    <p:anim calcmode="lin" valueType="num">
                                      <p:cBhvr additive="base">
                                        <p:cTn id="85" dur="275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5">
                                            <p:txEl>
                                              <p:pRg st="0" end="0"/>
                                            </p:txEl>
                                          </p:spTgt>
                                        </p:tgtEl>
                                        <p:attrNameLst>
                                          <p:attrName>style.visibility</p:attrName>
                                        </p:attrNameLst>
                                      </p:cBhvr>
                                      <p:to>
                                        <p:strVal val="visible"/>
                                      </p:to>
                                    </p:set>
                                    <p:animEffect transition="in" filter="fade">
                                      <p:cBhvr>
                                        <p:cTn id="90" dur="1000"/>
                                        <p:tgtEl>
                                          <p:spTgt spid="5">
                                            <p:txEl>
                                              <p:pRg st="0" end="0"/>
                                            </p:txEl>
                                          </p:spTgt>
                                        </p:tgtEl>
                                      </p:cBhvr>
                                    </p:animEffect>
                                    <p:anim calcmode="lin" valueType="num">
                                      <p:cBhvr>
                                        <p:cTn id="9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21">
                <p:cTn id="93" fill="hold" display="0">
                  <p:stCondLst>
                    <p:cond delay="indefinite"/>
                  </p:stCondLst>
                  <p:endCondLst>
                    <p:cond evt="onStopAudio" delay="0">
                      <p:tgtEl>
                        <p:sldTgt/>
                      </p:tgtEl>
                    </p:cond>
                  </p:endCondLst>
                </p:cTn>
                <p:tgtEl>
                  <p:spTgt spid="14"/>
                </p:tgtEl>
              </p:cMediaNode>
            </p:video>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57150"/>
            <a:ext cx="8382000" cy="1384995"/>
          </a:xfrm>
          <a:prstGeom prst="rect">
            <a:avLst/>
          </a:prstGeom>
          <a:noFill/>
          <a:ln w="9525">
            <a:noFill/>
            <a:miter lim="800000"/>
            <a:headEnd/>
            <a:tailEnd/>
          </a:ln>
        </p:spPr>
        <p:txBody>
          <a:bodyPr wrap="square">
            <a:spAutoFit/>
          </a:bodyPr>
          <a:lstStyle/>
          <a:p>
            <a:pPr algn="ctr"/>
            <a:r>
              <a:rPr lang="en-US" sz="2800" i="1" dirty="0" err="1" smtClean="0">
                <a:solidFill>
                  <a:srgbClr val="FF0000"/>
                </a:solidFill>
                <a:latin typeface="Times New Roman" pitchFamily="18" charset="0"/>
                <a:cs typeface="Times New Roman" pitchFamily="18" charset="0"/>
                <a:sym typeface="Wingdings" pitchFamily="2" charset="2"/>
              </a:rPr>
              <a:t>Giải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thích</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lí</a:t>
            </a:r>
            <a:r>
              <a:rPr lang="en-US" sz="2800" i="1" dirty="0" smtClean="0">
                <a:solidFill>
                  <a:srgbClr val="FF0000"/>
                </a:solidFill>
                <a:latin typeface="Times New Roman" pitchFamily="18" charset="0"/>
                <a:cs typeface="Times New Roman" pitchFamily="18" charset="0"/>
                <a:sym typeface="Wingdings" pitchFamily="2" charset="2"/>
              </a:rPr>
              <a:t> do </a:t>
            </a:r>
            <a:r>
              <a:rPr lang="en-US" sz="2800" i="1" dirty="0" err="1" smtClean="0">
                <a:solidFill>
                  <a:srgbClr val="FF0000"/>
                </a:solidFill>
                <a:latin typeface="Times New Roman" pitchFamily="18" charset="0"/>
                <a:cs typeface="Times New Roman" pitchFamily="18" charset="0"/>
                <a:sym typeface="Wingdings" pitchFamily="2" charset="2"/>
              </a:rPr>
              <a:t>vì</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sao</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nhân</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vật</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tôi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khi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xem</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tranh</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của</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em</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gái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lại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có</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những</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cảm</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giác</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ngỡ</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ngàng</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hãnh</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diện</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xấu</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hổ</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sau</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đó</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điền</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vào</a:t>
            </a:r>
            <a:r>
              <a:rPr lang="en-US" sz="2800" i="1" dirty="0" smtClean="0">
                <a:solidFill>
                  <a:srgbClr val="FF0000"/>
                </a:solidFill>
                <a:latin typeface="Times New Roman" pitchFamily="18" charset="0"/>
                <a:cs typeface="Times New Roman" pitchFamily="18" charset="0"/>
                <a:sym typeface="Wingdings" pitchFamily="2" charset="2"/>
              </a:rPr>
              <a:t> ô </a:t>
            </a:r>
            <a:r>
              <a:rPr lang="en-US" sz="2800" i="1" dirty="0" err="1" smtClean="0">
                <a:solidFill>
                  <a:srgbClr val="FF0000"/>
                </a:solidFill>
                <a:latin typeface="Times New Roman" pitchFamily="18" charset="0"/>
                <a:cs typeface="Times New Roman" pitchFamily="18" charset="0"/>
                <a:sym typeface="Wingdings" pitchFamily="2" charset="2"/>
              </a:rPr>
              <a:t>trống</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dưới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đây</a:t>
            </a:r>
            <a:r>
              <a:rPr lang="en-US" sz="2800" i="1" dirty="0" smtClean="0">
                <a:solidFill>
                  <a:srgbClr val="FF0000"/>
                </a:solidFill>
                <a:latin typeface="Times New Roman" pitchFamily="18" charset="0"/>
                <a:cs typeface="Times New Roman" pitchFamily="18" charset="0"/>
                <a:sym typeface="Wingdings" pitchFamily="2" charset="2"/>
              </a:rPr>
              <a:t>:</a:t>
            </a:r>
            <a:endParaRPr lang="en-US" sz="2800" i="1" dirty="0">
              <a:solidFill>
                <a:srgbClr val="FF0000"/>
              </a:solidFill>
              <a:latin typeface="Times New Roman" pitchFamily="18" charset="0"/>
              <a:cs typeface="Times New Roman" pitchFamily="18" charset="0"/>
            </a:endParaRPr>
          </a:p>
        </p:txBody>
      </p:sp>
      <p:pic>
        <p:nvPicPr>
          <p:cNvPr id="5" name="图片 3"/>
          <p:cNvPicPr>
            <a:picLocks noChangeAspect="1"/>
          </p:cNvPicPr>
          <p:nvPr/>
        </p:nvPicPr>
        <p:blipFill rotWithShape="1">
          <a:blip r:embed="rId2">
            <a:extLst>
              <a:ext uri="{28A0092B-C50C-407E-A947-70E740481C1C}">
                <a14:useLocalDpi xmlns="" xmlns:a14="http://schemas.microsoft.com/office/drawing/2010/main" val="0"/>
              </a:ext>
            </a:extLst>
          </a:blip>
          <a:srcRect t="12758" r="66235" b="27006"/>
          <a:stretch/>
        </p:blipFill>
        <p:spPr>
          <a:xfrm>
            <a:off x="214256" y="1675345"/>
            <a:ext cx="3087445" cy="3098203"/>
          </a:xfrm>
          <a:prstGeom prst="rect">
            <a:avLst/>
          </a:prstGeom>
        </p:spPr>
      </p:pic>
      <p:pic>
        <p:nvPicPr>
          <p:cNvPr id="6" name="图片 4"/>
          <p:cNvPicPr>
            <a:picLocks noChangeAspect="1"/>
          </p:cNvPicPr>
          <p:nvPr/>
        </p:nvPicPr>
        <p:blipFill rotWithShape="1">
          <a:blip r:embed="rId3">
            <a:extLst>
              <a:ext uri="{28A0092B-C50C-407E-A947-70E740481C1C}">
                <a14:useLocalDpi xmlns="" xmlns:a14="http://schemas.microsoft.com/office/drawing/2010/main" val="0"/>
              </a:ext>
            </a:extLst>
          </a:blip>
          <a:srcRect l="33765" t="20706" r="35647" b="20732"/>
          <a:stretch/>
        </p:blipFill>
        <p:spPr>
          <a:xfrm>
            <a:off x="3301701" y="2119032"/>
            <a:ext cx="2796988" cy="3012141"/>
          </a:xfrm>
          <a:prstGeom prst="rect">
            <a:avLst/>
          </a:prstGeom>
        </p:spPr>
      </p:pic>
      <p:pic>
        <p:nvPicPr>
          <p:cNvPr id="7" name="图片 5"/>
          <p:cNvPicPr>
            <a:picLocks noChangeAspect="1"/>
          </p:cNvPicPr>
          <p:nvPr/>
        </p:nvPicPr>
        <p:blipFill rotWithShape="1">
          <a:blip r:embed="rId4">
            <a:extLst>
              <a:ext uri="{28A0092B-C50C-407E-A947-70E740481C1C}">
                <a14:useLocalDpi xmlns="" xmlns:a14="http://schemas.microsoft.com/office/drawing/2010/main" val="0"/>
              </a:ext>
            </a:extLst>
          </a:blip>
          <a:srcRect l="65883" t="10249" r="3176" b="29935"/>
          <a:stretch/>
        </p:blipFill>
        <p:spPr>
          <a:xfrm>
            <a:off x="6238538" y="1581150"/>
            <a:ext cx="2829262" cy="3076687"/>
          </a:xfrm>
          <a:prstGeom prst="rect">
            <a:avLst/>
          </a:prstGeom>
        </p:spPr>
      </p:pic>
      <p:sp>
        <p:nvSpPr>
          <p:cNvPr id="8" name="TextBox 7"/>
          <p:cNvSpPr txBox="1"/>
          <p:nvPr/>
        </p:nvSpPr>
        <p:spPr>
          <a:xfrm>
            <a:off x="914400" y="2768973"/>
            <a:ext cx="1905000" cy="1384995"/>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Ngỡ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ngàng</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a:t>
            </a:r>
          </a:p>
        </p:txBody>
      </p:sp>
      <p:sp>
        <p:nvSpPr>
          <p:cNvPr id="9" name="TextBox 8"/>
          <p:cNvSpPr txBox="1"/>
          <p:nvPr/>
        </p:nvSpPr>
        <p:spPr>
          <a:xfrm>
            <a:off x="3733800" y="3226173"/>
            <a:ext cx="1905000" cy="1384995"/>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Hãnh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diện</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a:t>
            </a:r>
          </a:p>
        </p:txBody>
      </p:sp>
      <p:sp>
        <p:nvSpPr>
          <p:cNvPr id="10" name="TextBox 9"/>
          <p:cNvSpPr txBox="1"/>
          <p:nvPr/>
        </p:nvSpPr>
        <p:spPr>
          <a:xfrm>
            <a:off x="6705600" y="2692773"/>
            <a:ext cx="1905000" cy="1384995"/>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Xấu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hổ</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par>
                                <p:cTn id="16" presetID="26" presetClass="emph" presetSubtype="0" fill="hold" nodeType="withEffect">
                                  <p:stCondLst>
                                    <p:cond delay="125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par>
                                <p:cTn id="49" presetID="26" presetClass="emph" presetSubtype="0" fill="hold" nodeType="withEffect">
                                  <p:stCondLst>
                                    <p:cond delay="100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dissolv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a:extLst>
              <a:ext uri="{28A0092B-C50C-407E-A947-70E740481C1C}">
                <a14:useLocalDpi xmlns="" xmlns:a14="http://schemas.microsoft.com/office/drawing/2010/main" val="0"/>
              </a:ext>
            </a:extLst>
          </a:blip>
          <a:srcRect t="12758" r="66235" b="27006"/>
          <a:stretch/>
        </p:blipFill>
        <p:spPr>
          <a:xfrm>
            <a:off x="228600" y="133350"/>
            <a:ext cx="2209800" cy="2217500"/>
          </a:xfrm>
          <a:prstGeom prst="rect">
            <a:avLst/>
          </a:prstGeom>
        </p:spPr>
      </p:pic>
      <p:pic>
        <p:nvPicPr>
          <p:cNvPr id="6" name="图片 4"/>
          <p:cNvPicPr>
            <a:picLocks noChangeAspect="1"/>
          </p:cNvPicPr>
          <p:nvPr/>
        </p:nvPicPr>
        <p:blipFill rotWithShape="1">
          <a:blip r:embed="rId3">
            <a:extLst>
              <a:ext uri="{28A0092B-C50C-407E-A947-70E740481C1C}">
                <a14:useLocalDpi xmlns="" xmlns:a14="http://schemas.microsoft.com/office/drawing/2010/main" val="0"/>
              </a:ext>
            </a:extLst>
          </a:blip>
          <a:srcRect l="33765" t="20706" r="35647" b="20732"/>
          <a:stretch/>
        </p:blipFill>
        <p:spPr>
          <a:xfrm>
            <a:off x="3576344" y="209550"/>
            <a:ext cx="1986256" cy="2139045"/>
          </a:xfrm>
          <a:prstGeom prst="rect">
            <a:avLst/>
          </a:prstGeom>
        </p:spPr>
      </p:pic>
      <p:pic>
        <p:nvPicPr>
          <p:cNvPr id="7" name="图片 5"/>
          <p:cNvPicPr>
            <a:picLocks noChangeAspect="1"/>
          </p:cNvPicPr>
          <p:nvPr/>
        </p:nvPicPr>
        <p:blipFill rotWithShape="1">
          <a:blip r:embed="rId4">
            <a:extLst>
              <a:ext uri="{28A0092B-C50C-407E-A947-70E740481C1C}">
                <a14:useLocalDpi xmlns="" xmlns:a14="http://schemas.microsoft.com/office/drawing/2010/main" val="0"/>
              </a:ext>
            </a:extLst>
          </a:blip>
          <a:srcRect l="65883" t="10249" r="3176" b="29935"/>
          <a:stretch/>
        </p:blipFill>
        <p:spPr>
          <a:xfrm>
            <a:off x="6705600" y="209550"/>
            <a:ext cx="2009175" cy="2184882"/>
          </a:xfrm>
          <a:prstGeom prst="rect">
            <a:avLst/>
          </a:prstGeom>
        </p:spPr>
      </p:pic>
      <p:sp>
        <p:nvSpPr>
          <p:cNvPr id="8" name="TextBox 7"/>
          <p:cNvSpPr txBox="1"/>
          <p:nvPr/>
        </p:nvSpPr>
        <p:spPr>
          <a:xfrm>
            <a:off x="457200" y="895350"/>
            <a:ext cx="1905000"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Ngỡ</a:t>
            </a:r>
            <a:r>
              <a:rPr lang="en-US" sz="2800" b="1" dirty="0" smtClean="0">
                <a:latin typeface="Times New Roman" pitchFamily="18" charset="0"/>
                <a:cs typeface="Times New Roman" pitchFamily="18" charset="0"/>
              </a:rPr>
              <a:t> </a:t>
            </a:r>
          </a:p>
          <a:p>
            <a:pPr algn="ctr"/>
            <a:r>
              <a:rPr lang="en-US" sz="2800" b="1" dirty="0" err="1" smtClean="0">
                <a:latin typeface="Times New Roman" pitchFamily="18" charset="0"/>
                <a:cs typeface="Times New Roman" pitchFamily="18" charset="0"/>
              </a:rPr>
              <a:t>ngàng</a:t>
            </a:r>
            <a:endParaRPr lang="en-US" sz="2800" b="1" dirty="0" smtClean="0">
              <a:latin typeface="Times New Roman" pitchFamily="18" charset="0"/>
              <a:cs typeface="Times New Roman" pitchFamily="18" charset="0"/>
            </a:endParaRPr>
          </a:p>
        </p:txBody>
      </p:sp>
      <p:sp>
        <p:nvSpPr>
          <p:cNvPr id="9" name="TextBox 8"/>
          <p:cNvSpPr txBox="1"/>
          <p:nvPr/>
        </p:nvSpPr>
        <p:spPr>
          <a:xfrm>
            <a:off x="3810000" y="971550"/>
            <a:ext cx="1447800"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Hãnh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diện</a:t>
            </a:r>
            <a:endParaRPr lang="en-US" sz="2800" b="1" dirty="0" smtClean="0">
              <a:latin typeface="Times New Roman" pitchFamily="18" charset="0"/>
              <a:cs typeface="Times New Roman" pitchFamily="18" charset="0"/>
            </a:endParaRPr>
          </a:p>
        </p:txBody>
      </p:sp>
      <p:sp>
        <p:nvSpPr>
          <p:cNvPr id="10" name="TextBox 9"/>
          <p:cNvSpPr txBox="1"/>
          <p:nvPr/>
        </p:nvSpPr>
        <p:spPr>
          <a:xfrm>
            <a:off x="7010400" y="971550"/>
            <a:ext cx="1447800"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Xấu</a:t>
            </a:r>
            <a:r>
              <a:rPr lang="en-US" sz="2800" b="1" dirty="0" smtClean="0">
                <a:latin typeface="Times New Roman" pitchFamily="18" charset="0"/>
                <a:cs typeface="Times New Roman" pitchFamily="18" charset="0"/>
              </a:rPr>
              <a:t> </a:t>
            </a:r>
          </a:p>
          <a:p>
            <a:pPr algn="ctr"/>
            <a:r>
              <a:rPr lang="en-US" sz="2800" b="1" dirty="0" err="1" smtClean="0">
                <a:latin typeface="Times New Roman" pitchFamily="18" charset="0"/>
                <a:cs typeface="Times New Roman" pitchFamily="18" charset="0"/>
              </a:rPr>
              <a:t>hổ</a:t>
            </a:r>
            <a:endParaRPr lang="en-US" sz="2800" b="1" dirty="0" smtClean="0">
              <a:latin typeface="Times New Roman" pitchFamily="18" charset="0"/>
              <a:cs typeface="Times New Roman" pitchFamily="18" charset="0"/>
            </a:endParaRPr>
          </a:p>
        </p:txBody>
      </p:sp>
      <p:sp>
        <p:nvSpPr>
          <p:cNvPr id="11" name="Rectangle 10"/>
          <p:cNvSpPr/>
          <p:nvPr/>
        </p:nvSpPr>
        <p:spPr>
          <a:xfrm>
            <a:off x="304800" y="2419350"/>
            <a:ext cx="2286000" cy="2492990"/>
          </a:xfrm>
          <a:prstGeom prst="rect">
            <a:avLst/>
          </a:prstGeom>
        </p:spPr>
        <p:txBody>
          <a:bodyPr wrap="square">
            <a:spAutoFit/>
          </a:bodyPr>
          <a:lstStyle/>
          <a:p>
            <a:pPr algn="ctr"/>
            <a:r>
              <a:rPr lang="en-US" altLang="zh-CN" sz="2600" dirty="0" err="1" smtClean="0">
                <a:latin typeface="Times New Roman" pitchFamily="18" charset="0"/>
                <a:cs typeface="Times New Roman" pitchFamily="18" charset="0"/>
              </a:rPr>
              <a:t>Vì</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không</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ngờ</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em</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gái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lại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vẽ</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mình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trong</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bức</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tranh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dự</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thi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coi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mình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là</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người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thân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nhất</a:t>
            </a:r>
            <a:r>
              <a:rPr lang="en-US" altLang="zh-CN" sz="2600" dirty="0" smtClean="0">
                <a:latin typeface="Times New Roman" pitchFamily="18" charset="0"/>
                <a:cs typeface="Times New Roman" pitchFamily="18" charset="0"/>
              </a:rPr>
              <a:t>.</a:t>
            </a:r>
            <a:endParaRPr lang="en-US" sz="2600" dirty="0"/>
          </a:p>
        </p:txBody>
      </p:sp>
      <p:sp>
        <p:nvSpPr>
          <p:cNvPr id="12" name="Rectangle 11"/>
          <p:cNvSpPr/>
          <p:nvPr/>
        </p:nvSpPr>
        <p:spPr>
          <a:xfrm>
            <a:off x="3200400" y="2440960"/>
            <a:ext cx="2743200" cy="2492990"/>
          </a:xfrm>
          <a:prstGeom prst="rect">
            <a:avLst/>
          </a:prstGeom>
        </p:spPr>
        <p:txBody>
          <a:bodyPr wrap="square">
            <a:spAutoFit/>
          </a:bodyPr>
          <a:lstStyle/>
          <a:p>
            <a:pPr algn="ctr"/>
            <a:r>
              <a:rPr lang="en-US" altLang="zh-CN" sz="2600" dirty="0" err="1" smtClean="0">
                <a:latin typeface="Times New Roman" pitchFamily="18" charset="0"/>
                <a:cs typeface="Times New Roman" pitchFamily="18" charset="0"/>
              </a:rPr>
              <a:t>Thấy</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mình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hiện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lên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trong</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tranh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đẹp</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và</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hoàn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hảo</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bức</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tranh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ấy</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được</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nhiều</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người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xem</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trong</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triển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lãm</a:t>
            </a:r>
            <a:endParaRPr lang="en-US" sz="2600" dirty="0">
              <a:latin typeface="Times New Roman" pitchFamily="18" charset="0"/>
              <a:cs typeface="Times New Roman" pitchFamily="18" charset="0"/>
            </a:endParaRPr>
          </a:p>
        </p:txBody>
      </p:sp>
      <p:sp>
        <p:nvSpPr>
          <p:cNvPr id="13" name="Rectangle 12"/>
          <p:cNvSpPr/>
          <p:nvPr/>
        </p:nvSpPr>
        <p:spPr>
          <a:xfrm>
            <a:off x="6324600" y="2495550"/>
            <a:ext cx="2590800" cy="2092881"/>
          </a:xfrm>
          <a:prstGeom prst="rect">
            <a:avLst/>
          </a:prstGeom>
        </p:spPr>
        <p:txBody>
          <a:bodyPr wrap="square">
            <a:spAutoFit/>
          </a:bodyPr>
          <a:lstStyle/>
          <a:p>
            <a:pPr marL="58738" indent="-58738" algn="ctr" eaLnBrk="0" hangingPunct="0"/>
            <a:r>
              <a:rPr lang="en-US" altLang="zh-CN" sz="2600" dirty="0" err="1" smtClean="0">
                <a:latin typeface="Times New Roman" pitchFamily="18" charset="0"/>
                <a:cs typeface="Times New Roman" pitchFamily="18" charset="0"/>
              </a:rPr>
              <a:t>Tự</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nhận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ra</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tính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xấu</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của</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bản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thân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Ích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kỉ</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đố</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kị</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ghen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tị</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tầm</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thường</a:t>
            </a:r>
            <a:r>
              <a:rPr lang="en-US" altLang="zh-CN" sz="2600" dirty="0" smtClean="0">
                <a:solidFill>
                  <a:srgbClr val="FF0000"/>
                </a:solidFill>
                <a:latin typeface="Times New Roman" pitchFamily="18" charset="0"/>
                <a:cs typeface="Times New Roman" pitchFamily="18" charset="0"/>
              </a:rPr>
              <a:t> </a:t>
            </a:r>
            <a:endParaRPr lang="en-US" altLang="zh-CN" sz="2600"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26" presetClass="emph" presetSubtype="0" fill="hold" nodeType="withEffect">
                                  <p:stCondLst>
                                    <p:cond delay="125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9" dur="1000" fill="hold"/>
                                        <p:tgtEl>
                                          <p:spTgt spid="7"/>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7"/>
                                        </p:tgtEl>
                                      </p:cBhvr>
                                    </p:animEffect>
                                  </p:childTnLst>
                                </p:cTn>
                              </p:par>
                              <p:par>
                                <p:cTn id="54" presetID="26" presetClass="emph" presetSubtype="0" fill="hold" nodeType="withEffect">
                                  <p:stCondLst>
                                    <p:cond delay="1000"/>
                                  </p:stCondLst>
                                  <p:childTnLst>
                                    <p:animEffect transition="out" filter="fade">
                                      <p:cBhvr>
                                        <p:cTn id="55" dur="500" tmFilter="0, 0; .2, .5; .8, .5; 1, 0"/>
                                        <p:tgtEl>
                                          <p:spTgt spid="7"/>
                                        </p:tgtEl>
                                      </p:cBhvr>
                                    </p:animEffect>
                                    <p:animScale>
                                      <p:cBhvr>
                                        <p:cTn id="56" dur="250" autoRev="1" fill="hold"/>
                                        <p:tgtEl>
                                          <p:spTgt spid="7"/>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dissolv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 xmlns:a14="http://schemas.microsoft.com/office/drawing/2010/main" val="0"/>
              </a:ext>
            </a:extLst>
          </a:blip>
          <a:srcRect l="65866" t="43141" r="16000" b="18696"/>
          <a:stretch/>
        </p:blipFill>
        <p:spPr>
          <a:xfrm>
            <a:off x="6702105" y="2499742"/>
            <a:ext cx="1450504" cy="1717140"/>
          </a:xfrm>
          <a:prstGeom prst="rect">
            <a:avLst/>
          </a:prstGeom>
        </p:spPr>
      </p:pic>
      <p:pic>
        <p:nvPicPr>
          <p:cNvPr id="7" name="图片 6"/>
          <p:cNvPicPr>
            <a:picLocks noChangeAspect="1"/>
          </p:cNvPicPr>
          <p:nvPr/>
        </p:nvPicPr>
        <p:blipFill rotWithShape="1">
          <a:blip r:embed="rId4">
            <a:extLst>
              <a:ext uri="{28A0092B-C50C-407E-A947-70E740481C1C}">
                <a14:useLocalDpi xmlns="" xmlns:a14="http://schemas.microsoft.com/office/drawing/2010/main" val="0"/>
              </a:ext>
            </a:extLst>
          </a:blip>
          <a:srcRect l="54800" t="72533" r="8533"/>
          <a:stretch/>
        </p:blipFill>
        <p:spPr>
          <a:xfrm>
            <a:off x="5292080" y="3730752"/>
            <a:ext cx="3352800" cy="1412748"/>
          </a:xfrm>
          <a:prstGeom prst="rect">
            <a:avLst/>
          </a:prstGeom>
        </p:spPr>
      </p:pic>
      <p:pic>
        <p:nvPicPr>
          <p:cNvPr id="9" name="图片 8"/>
          <p:cNvPicPr>
            <a:picLocks noChangeAspect="1"/>
          </p:cNvPicPr>
          <p:nvPr/>
        </p:nvPicPr>
        <p:blipFill rotWithShape="1">
          <a:blip r:embed="rId5">
            <a:extLst>
              <a:ext uri="{28A0092B-C50C-407E-A947-70E740481C1C}">
                <a14:useLocalDpi xmlns="" xmlns:a14="http://schemas.microsoft.com/office/drawing/2010/main" val="0"/>
              </a:ext>
            </a:extLst>
          </a:blip>
          <a:srcRect l="77867" t="20385" r="6933" b="5896"/>
          <a:stretch/>
        </p:blipFill>
        <p:spPr>
          <a:xfrm>
            <a:off x="7949936" y="1146844"/>
            <a:ext cx="1389888" cy="3791712"/>
          </a:xfrm>
          <a:prstGeom prst="rect">
            <a:avLst/>
          </a:prstGeom>
        </p:spPr>
      </p:pic>
      <p:sp>
        <p:nvSpPr>
          <p:cNvPr id="12" name="Cloud Callout 11"/>
          <p:cNvSpPr/>
          <p:nvPr/>
        </p:nvSpPr>
        <p:spPr>
          <a:xfrm flipH="1">
            <a:off x="3124198" y="514350"/>
            <a:ext cx="4114801" cy="2133600"/>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flipH="1">
            <a:off x="3581400" y="819150"/>
            <a:ext cx="3465776" cy="1384995"/>
          </a:xfrm>
          <a:prstGeom prst="rect">
            <a:avLst/>
          </a:prstGeom>
          <a:noFill/>
        </p:spPr>
        <p:txBody>
          <a:bodyPr wrap="square" rtlCol="0">
            <a:spAutoFit/>
          </a:bodyPr>
          <a:lstStyle/>
          <a:p>
            <a:pPr algn="ctr" eaLnBrk="0" hangingPunct="0"/>
            <a:r>
              <a:rPr lang="en-US" altLang="zh-CN" sz="2800" dirty="0" err="1" smtClean="0">
                <a:solidFill>
                  <a:srgbClr val="FF0000"/>
                </a:solidFill>
                <a:latin typeface="Times New Roman" pitchFamily="18" charset="0"/>
                <a:cs typeface="Times New Roman" pitchFamily="18" charset="0"/>
              </a:rPr>
              <a:t>Tại</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sao</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bức</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tranh</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lại</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làm</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cho</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người</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anh</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thay</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đổi</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như</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vậy</a:t>
            </a:r>
            <a:r>
              <a:rPr lang="en-US" altLang="zh-CN" sz="2800" dirty="0" smtClean="0">
                <a:solidFill>
                  <a:srgbClr val="FF0000"/>
                </a:solidFill>
                <a:latin typeface="Times New Roman" pitchFamily="18" charset="0"/>
                <a:cs typeface="Times New Roman" pitchFamily="18" charset="0"/>
              </a:rPr>
              <a:t>?</a:t>
            </a:r>
            <a:endParaRPr lang="en-US" altLang="zh-CN" sz="2800" dirty="0">
              <a:solidFill>
                <a:srgbClr val="FF0000"/>
              </a:solidFill>
              <a:latin typeface="Times New Roman" pitchFamily="18" charset="0"/>
              <a:cs typeface="Times New Roman" pitchFamily="18" charset="0"/>
            </a:endParaRPr>
          </a:p>
        </p:txBody>
      </p:sp>
      <p:pic>
        <p:nvPicPr>
          <p:cNvPr id="14" name="图片 4"/>
          <p:cNvPicPr>
            <a:picLocks noChangeAspect="1"/>
          </p:cNvPicPr>
          <p:nvPr/>
        </p:nvPicPr>
        <p:blipFill rotWithShape="1">
          <a:blip r:embed="rId6" cstate="print">
            <a:extLst>
              <a:ext uri="{28A0092B-C50C-407E-A947-70E740481C1C}">
                <a14:useLocalDpi xmlns="" xmlns:a14="http://schemas.microsoft.com/office/drawing/2010/main" val="0"/>
              </a:ext>
            </a:extLst>
          </a:blip>
          <a:srcRect t="19208" b="10907"/>
          <a:stretch/>
        </p:blipFill>
        <p:spPr>
          <a:xfrm>
            <a:off x="457200" y="2734538"/>
            <a:ext cx="6128060" cy="2408962"/>
          </a:xfrm>
          <a:prstGeom prst="rect">
            <a:avLst/>
          </a:prstGeom>
        </p:spPr>
      </p:pic>
      <p:pic>
        <p:nvPicPr>
          <p:cNvPr id="15" name="图片 3"/>
          <p:cNvPicPr>
            <a:picLocks noChangeAspect="1"/>
          </p:cNvPicPr>
          <p:nvPr/>
        </p:nvPicPr>
        <p:blipFill rotWithShape="1">
          <a:blip r:embed="rId7" cstate="print">
            <a:extLst>
              <a:ext uri="{28A0092B-C50C-407E-A947-70E740481C1C}">
                <a14:useLocalDpi xmlns="" xmlns:a14="http://schemas.microsoft.com/office/drawing/2010/main" val="0"/>
              </a:ext>
            </a:extLst>
          </a:blip>
          <a:srcRect l="32988" t="21865" r="34023" b="21941"/>
          <a:stretch/>
        </p:blipFill>
        <p:spPr>
          <a:xfrm rot="11458889">
            <a:off x="71571" y="2035000"/>
            <a:ext cx="1799710" cy="1724461"/>
          </a:xfrm>
          <a:prstGeom prst="rect">
            <a:avLst/>
          </a:prstGeom>
        </p:spPr>
      </p:pic>
      <p:sp>
        <p:nvSpPr>
          <p:cNvPr id="16" name="TextBox 15"/>
          <p:cNvSpPr txBox="1"/>
          <p:nvPr/>
        </p:nvSpPr>
        <p:spPr>
          <a:xfrm>
            <a:off x="2743200" y="438150"/>
            <a:ext cx="1676400" cy="3416320"/>
          </a:xfrm>
          <a:prstGeom prst="rect">
            <a:avLst/>
          </a:prstGeom>
          <a:noFill/>
        </p:spPr>
        <p:txBody>
          <a:bodyPr wrap="square" rtlCol="0">
            <a:spAutoFit/>
          </a:bodyPr>
          <a:lstStyle/>
          <a:p>
            <a:pPr algn="ctr"/>
            <a:r>
              <a:rPr lang="en-US" sz="3600" dirty="0" err="1" smtClean="0">
                <a:effectLst>
                  <a:glow rad="63500">
                    <a:schemeClr val="accent5">
                      <a:satMod val="175000"/>
                      <a:alpha val="40000"/>
                    </a:schemeClr>
                  </a:glow>
                </a:effectLst>
                <a:latin typeface="Times New Roman" pitchFamily="18" charset="0"/>
                <a:cs typeface="Times New Roman" pitchFamily="18" charset="0"/>
              </a:rPr>
              <a:t>Sức</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mạnh</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nghệ</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thuật</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chân</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chính</a:t>
            </a:r>
            <a:endParaRPr lang="en-US" sz="3600" dirty="0">
              <a:effectLst>
                <a:glow rad="63500">
                  <a:schemeClr val="accent5">
                    <a:satMod val="175000"/>
                    <a:alpha val="40000"/>
                  </a:schemeClr>
                </a:glo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3526884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3" presetClass="exit" presetSubtype="10" fill="hold" grpId="1" nodeType="withEffect">
                                  <p:stCondLst>
                                    <p:cond delay="0"/>
                                  </p:stCondLst>
                                  <p:childTnLst>
                                    <p:animEffect transition="out" filter="blinds(horizontal)">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175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32"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ircle(out)">
                                      <p:cBhvr>
                                        <p:cTn id="45" dur="125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ssolv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3" grpId="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11"/>
          <p:cNvSpPr>
            <a:spLocks noChangeArrowheads="1"/>
          </p:cNvSpPr>
          <p:nvPr/>
        </p:nvSpPr>
        <p:spPr bwMode="auto">
          <a:xfrm>
            <a:off x="609600" y="-57150"/>
            <a:ext cx="6477000" cy="800100"/>
          </a:xfrm>
          <a:prstGeom prst="horizontalScroll">
            <a:avLst>
              <a:gd name="adj" fmla="val 12500"/>
            </a:avLst>
          </a:prstGeom>
          <a:noFill/>
          <a:ln w="9525">
            <a:noFill/>
            <a:round/>
            <a:headEnd/>
            <a:tailEnd/>
          </a:ln>
        </p:spPr>
        <p:txBody>
          <a:bodyPr wrap="none" anchor="ctr"/>
          <a:lstStyle/>
          <a:p>
            <a:pPr algn="ctr" eaLnBrk="0" hangingPunct="0"/>
            <a:endParaRPr lang="en-US" altLang="zh-CN" sz="2400" i="1">
              <a:solidFill>
                <a:srgbClr val="FF0000"/>
              </a:solidFill>
            </a:endParaRPr>
          </a:p>
        </p:txBody>
      </p:sp>
      <p:sp>
        <p:nvSpPr>
          <p:cNvPr id="24" name="TextBox 23"/>
          <p:cNvSpPr txBox="1">
            <a:spLocks noChangeArrowheads="1"/>
          </p:cNvSpPr>
          <p:nvPr/>
        </p:nvSpPr>
        <p:spPr bwMode="auto">
          <a:xfrm>
            <a:off x="473075" y="1047750"/>
            <a:ext cx="7375525" cy="2308324"/>
          </a:xfrm>
          <a:prstGeom prst="rect">
            <a:avLst/>
          </a:prstGeom>
          <a:noFill/>
          <a:ln w="9525">
            <a:noFill/>
            <a:miter lim="800000"/>
            <a:headEnd/>
            <a:tailEnd/>
          </a:ln>
        </p:spPr>
        <p:txBody>
          <a:bodyPr wrap="square">
            <a:spAutoFit/>
          </a:bodyPr>
          <a:lstStyle/>
          <a:p>
            <a:pPr algn="just" eaLnBrk="0" hangingPunct="0"/>
            <a:r>
              <a:rPr lang="en-US" altLang="zh-CN" sz="2400" dirty="0" smtClean="0">
                <a:solidFill>
                  <a:srgbClr val="FF0000"/>
                </a:solidFill>
                <a:latin typeface="Times New Roman" pitchFamily="18" charset="0"/>
                <a:cs typeface="Times New Roman" pitchFamily="18" charset="0"/>
                <a:sym typeface="Wingdings" pitchFamily="2" charset="2"/>
              </a:rPr>
              <a: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Bức</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tranh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là</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nghệ</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thuật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Sức</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mạnh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của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nghệ</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thuật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là</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tìm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kiếm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đẹp</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giúp</a:t>
            </a:r>
            <a:r>
              <a:rPr lang="en-US" altLang="zh-CN" sz="2400" dirty="0" smtClean="0">
                <a:solidFill>
                  <a:srgbClr val="FF0000"/>
                </a:solidFill>
                <a:latin typeface="Times New Roman" pitchFamily="18" charset="0"/>
                <a:cs typeface="Times New Roman" pitchFamily="18" charset="0"/>
              </a:rPr>
              <a:t> con </a:t>
            </a:r>
            <a:r>
              <a:rPr lang="en-US" altLang="zh-CN" sz="2400" dirty="0" err="1" smtClean="0">
                <a:solidFill>
                  <a:srgbClr val="FF0000"/>
                </a:solidFill>
                <a:latin typeface="Times New Roman" pitchFamily="18" charset="0"/>
                <a:cs typeface="Times New Roman" pitchFamily="18" charset="0"/>
              </a:rPr>
              <a:t>người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phát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hiện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ra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đẹp</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toàn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mĩ</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Chân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thiện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mĩ</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giúp</a:t>
            </a:r>
            <a:r>
              <a:rPr lang="en-US" altLang="zh-CN" sz="2400" dirty="0" smtClean="0">
                <a:solidFill>
                  <a:srgbClr val="FF0000"/>
                </a:solidFill>
                <a:latin typeface="Times New Roman" pitchFamily="18" charset="0"/>
                <a:cs typeface="Times New Roman" pitchFamily="18" charset="0"/>
              </a:rPr>
              <a:t> con </a:t>
            </a:r>
            <a:r>
              <a:rPr lang="en-US" altLang="zh-CN" sz="2400" dirty="0" err="1" smtClean="0">
                <a:solidFill>
                  <a:srgbClr val="FF0000"/>
                </a:solidFill>
                <a:latin typeface="Times New Roman" pitchFamily="18" charset="0"/>
                <a:cs typeface="Times New Roman" pitchFamily="18" charset="0"/>
              </a:rPr>
              <a:t>người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nhận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ra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khuyết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điểm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của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mình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và</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hoàn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thiện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nó</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Bức</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tranh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còn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được</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người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em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gái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vẽ</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bằng</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cả</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tài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năng</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và</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tình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cảm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trong</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sáng</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của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mình</a:t>
            </a:r>
            <a:r>
              <a:rPr lang="en-US" altLang="zh-CN" sz="2400" dirty="0" smtClean="0">
                <a:solidFill>
                  <a:srgbClr val="FF0000"/>
                </a:solidFill>
                <a:latin typeface="Times New Roman" pitchFamily="18" charset="0"/>
                <a:cs typeface="Times New Roman" pitchFamily="18" charset="0"/>
              </a:rPr>
              <a:t>.</a:t>
            </a:r>
            <a:endParaRPr lang="en-US" altLang="zh-CN" sz="2400"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1" name="AutoShape 11"/>
          <p:cNvSpPr>
            <a:spLocks noChangeArrowheads="1"/>
          </p:cNvSpPr>
          <p:nvPr/>
        </p:nvSpPr>
        <p:spPr bwMode="auto">
          <a:xfrm>
            <a:off x="609600" y="-57150"/>
            <a:ext cx="6477000" cy="800100"/>
          </a:xfrm>
          <a:prstGeom prst="horizontalScroll">
            <a:avLst>
              <a:gd name="adj" fmla="val 12500"/>
            </a:avLst>
          </a:prstGeom>
          <a:noFill/>
          <a:ln w="9525">
            <a:noFill/>
            <a:round/>
            <a:headEnd/>
            <a:tailEnd/>
          </a:ln>
        </p:spPr>
        <p:txBody>
          <a:bodyPr wrap="none" anchor="ctr"/>
          <a:lstStyle/>
          <a:p>
            <a:pPr algn="ctr" eaLnBrk="0" hangingPunct="0"/>
            <a:endParaRPr lang="en-US" altLang="zh-CN" i="1">
              <a:solidFill>
                <a:srgbClr val="FF0000"/>
              </a:solidFill>
              <a:latin typeface="Times New Roman" pitchFamily="18" charset="0"/>
              <a:cs typeface="Times New Roman" pitchFamily="18" charset="0"/>
            </a:endParaRPr>
          </a:p>
        </p:txBody>
      </p:sp>
      <p:sp>
        <p:nvSpPr>
          <p:cNvPr id="2" name="Text Box 1"/>
          <p:cNvSpPr txBox="1">
            <a:spLocks noChangeArrowheads="1"/>
          </p:cNvSpPr>
          <p:nvPr/>
        </p:nvSpPr>
        <p:spPr bwMode="auto">
          <a:xfrm>
            <a:off x="3886200" y="673953"/>
            <a:ext cx="4876800" cy="830997"/>
          </a:xfrm>
          <a:prstGeom prst="rect">
            <a:avLst/>
          </a:prstGeom>
          <a:noFill/>
          <a:ln w="9525">
            <a:noFill/>
            <a:miter lim="800000"/>
            <a:headEnd/>
            <a:tailEnd/>
          </a:ln>
        </p:spPr>
        <p:txBody>
          <a:bodyPr wrap="square">
            <a:spAutoFit/>
          </a:bodyPr>
          <a:lstStyle/>
          <a:p>
            <a:pPr marL="342900" indent="-342900" algn="ctr">
              <a:spcBef>
                <a:spcPct val="50000"/>
              </a:spcBef>
            </a:pPr>
            <a:r>
              <a:rPr lang="en-US" altLang="zh-CN" sz="2400" b="1" dirty="0" err="1">
                <a:solidFill>
                  <a:srgbClr val="FF0000"/>
                </a:solidFill>
                <a:latin typeface="Times New Roman" pitchFamily="18" charset="0"/>
                <a:cs typeface="Times New Roman" pitchFamily="18" charset="0"/>
              </a:rPr>
              <a:t>Người</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anh</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đáng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trách</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nhưng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cũng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đáng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cảm</a:t>
            </a:r>
            <a:r>
              <a:rPr lang="en-US" altLang="zh-CN" sz="2400" b="1" dirty="0">
                <a:solidFill>
                  <a:srgbClr val="FF0000"/>
                </a:solidFill>
                <a:latin typeface="Times New Roman" pitchFamily="18" charset="0"/>
                <a:cs typeface="Times New Roman" pitchFamily="18" charset="0"/>
              </a:rPr>
              <a:t> </a:t>
            </a:r>
            <a:r>
              <a:rPr lang="en-US" altLang="zh-CN" sz="2400" b="1" dirty="0" err="1" smtClean="0">
                <a:solidFill>
                  <a:srgbClr val="FF0000"/>
                </a:solidFill>
                <a:latin typeface="Times New Roman" pitchFamily="18" charset="0"/>
                <a:cs typeface="Times New Roman" pitchFamily="18" charset="0"/>
              </a:rPr>
              <a:t>thông</a:t>
            </a:r>
            <a:r>
              <a:rPr lang="en-US" altLang="zh-CN" sz="2400" b="1" dirty="0" smtClean="0">
                <a:solidFill>
                  <a:srgbClr val="FF0000"/>
                </a:solidFill>
                <a:latin typeface="Times New Roman" pitchFamily="18" charset="0"/>
                <a:cs typeface="Times New Roman" pitchFamily="18" charset="0"/>
              </a:rPr>
              <a:t>:</a:t>
            </a:r>
            <a:endParaRPr lang="en-US" altLang="zh-CN" sz="2400" b="1" dirty="0">
              <a:solidFill>
                <a:srgbClr val="FF0000"/>
              </a:solidFill>
              <a:latin typeface="Times New Roman" pitchFamily="18" charset="0"/>
              <a:cs typeface="Times New Roman" pitchFamily="18" charset="0"/>
            </a:endParaRPr>
          </a:p>
        </p:txBody>
      </p:sp>
      <p:pic>
        <p:nvPicPr>
          <p:cNvPr id="13" name="Picture 12" descr="—Pngtree—cute chick animal expression pack_3943630.png"/>
          <p:cNvPicPr>
            <a:picLocks noChangeAspect="1"/>
          </p:cNvPicPr>
          <p:nvPr/>
        </p:nvPicPr>
        <p:blipFill>
          <a:blip r:embed="rId2" cstate="print"/>
          <a:stretch>
            <a:fillRect/>
          </a:stretch>
        </p:blipFill>
        <p:spPr>
          <a:xfrm>
            <a:off x="0" y="2247900"/>
            <a:ext cx="2895600" cy="2895600"/>
          </a:xfrm>
          <a:prstGeom prst="rect">
            <a:avLst/>
          </a:prstGeom>
        </p:spPr>
      </p:pic>
      <p:sp>
        <p:nvSpPr>
          <p:cNvPr id="14" name="AutoShape 15"/>
          <p:cNvSpPr>
            <a:spLocks noChangeArrowheads="1"/>
          </p:cNvSpPr>
          <p:nvPr/>
        </p:nvSpPr>
        <p:spPr bwMode="auto">
          <a:xfrm>
            <a:off x="990600" y="209550"/>
            <a:ext cx="3951288" cy="2074069"/>
          </a:xfrm>
          <a:prstGeom prst="cloudCallout">
            <a:avLst>
              <a:gd name="adj1" fmla="val -39250"/>
              <a:gd name="adj2" fmla="val 67903"/>
            </a:avLst>
          </a:prstGeom>
          <a:noFill/>
          <a:ln w="31750">
            <a:solidFill>
              <a:srgbClr val="FF00FF"/>
            </a:solidFill>
            <a:round/>
            <a:headEnd/>
            <a:tailEnd/>
          </a:ln>
        </p:spPr>
        <p:txBody>
          <a:bodyPr/>
          <a:lstStyle/>
          <a:p>
            <a:pPr eaLnBrk="0" hangingPunct="0"/>
            <a:r>
              <a:rPr lang="en-US" altLang="zh-CN" sz="2300">
                <a:solidFill>
                  <a:srgbClr val="FFFF00"/>
                </a:solidFill>
                <a:latin typeface="Times New Roman" pitchFamily="18" charset="0"/>
                <a:cs typeface="Times New Roman" pitchFamily="18" charset="0"/>
              </a:rPr>
              <a:t> </a:t>
            </a:r>
            <a:endParaRPr lang="en-US" altLang="zh-CN" sz="2300" b="1">
              <a:solidFill>
                <a:srgbClr val="000000"/>
              </a:solidFill>
              <a:latin typeface="Times New Roman" pitchFamily="18" charset="0"/>
              <a:cs typeface="Times New Roman" pitchFamily="18" charset="0"/>
            </a:endParaRPr>
          </a:p>
        </p:txBody>
      </p:sp>
      <p:sp>
        <p:nvSpPr>
          <p:cNvPr id="15" name="Text Box 22"/>
          <p:cNvSpPr txBox="1">
            <a:spLocks noChangeArrowheads="1"/>
          </p:cNvSpPr>
          <p:nvPr/>
        </p:nvSpPr>
        <p:spPr bwMode="auto">
          <a:xfrm>
            <a:off x="1219200" y="514350"/>
            <a:ext cx="3200400" cy="1292662"/>
          </a:xfrm>
          <a:prstGeom prst="rect">
            <a:avLst/>
          </a:prstGeom>
          <a:noFill/>
          <a:ln w="9525">
            <a:noFill/>
            <a:miter lim="800000"/>
            <a:headEnd/>
            <a:tailEnd/>
          </a:ln>
        </p:spPr>
        <p:txBody>
          <a:bodyPr wrap="square">
            <a:spAutoFit/>
          </a:bodyPr>
          <a:lstStyle/>
          <a:p>
            <a:pPr algn="ctr" eaLnBrk="0" hangingPunct="0">
              <a:spcBef>
                <a:spcPct val="50000"/>
              </a:spcBef>
            </a:pPr>
            <a:r>
              <a:rPr lang="en-US" altLang="zh-CN" sz="2600" dirty="0">
                <a:solidFill>
                  <a:srgbClr val="009900"/>
                </a:solidFill>
                <a:latin typeface="Times New Roman" pitchFamily="18" charset="0"/>
                <a:cs typeface="Times New Roman" pitchFamily="18" charset="0"/>
              </a:rPr>
              <a:t>Theo </a:t>
            </a:r>
            <a:r>
              <a:rPr lang="en-US" altLang="zh-CN" sz="2600" dirty="0" err="1">
                <a:solidFill>
                  <a:srgbClr val="009900"/>
                </a:solidFill>
                <a:latin typeface="Times New Roman" pitchFamily="18" charset="0"/>
                <a:cs typeface="Times New Roman" pitchFamily="18" charset="0"/>
              </a:rPr>
              <a:t>em</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nhân</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vật</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người</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anh</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đáng</a:t>
            </a:r>
            <a:r>
              <a:rPr lang="en-US" altLang="zh-CN" sz="2600" dirty="0">
                <a:solidFill>
                  <a:srgbClr val="009900"/>
                </a:solidFill>
                <a:latin typeface="Times New Roman" pitchFamily="18" charset="0"/>
                <a:cs typeface="Times New Roman" pitchFamily="18" charset="0"/>
              </a:rPr>
              <a:t> </a:t>
            </a:r>
            <a:r>
              <a:rPr lang="en-US" altLang="zh-CN" sz="2600" dirty="0" err="1" smtClean="0">
                <a:solidFill>
                  <a:srgbClr val="009900"/>
                </a:solidFill>
                <a:latin typeface="Times New Roman" pitchFamily="18" charset="0"/>
                <a:cs typeface="Times New Roman" pitchFamily="18" charset="0"/>
              </a:rPr>
              <a:t>thương</a:t>
            </a:r>
            <a:r>
              <a:rPr lang="en-US" altLang="zh-CN" sz="2600" dirty="0" smtClean="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anh</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đáng</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trách</a:t>
            </a:r>
            <a:endParaRPr lang="en-US" altLang="zh-CN" sz="2600" dirty="0">
              <a:solidFill>
                <a:srgbClr val="009900"/>
              </a:solidFill>
              <a:latin typeface="Times New Roman" pitchFamily="18" charset="0"/>
              <a:cs typeface="Times New Roman" pitchFamily="18" charset="0"/>
            </a:endParaRPr>
          </a:p>
        </p:txBody>
      </p:sp>
      <p:sp>
        <p:nvSpPr>
          <p:cNvPr id="16" name="Text Box 1"/>
          <p:cNvSpPr txBox="1">
            <a:spLocks noChangeArrowheads="1"/>
          </p:cNvSpPr>
          <p:nvPr/>
        </p:nvSpPr>
        <p:spPr bwMode="auto">
          <a:xfrm>
            <a:off x="3733800" y="1962150"/>
            <a:ext cx="4876800" cy="830997"/>
          </a:xfrm>
          <a:prstGeom prst="rect">
            <a:avLst/>
          </a:prstGeom>
          <a:noFill/>
          <a:ln w="9525">
            <a:noFill/>
            <a:miter lim="800000"/>
            <a:headEnd/>
            <a:tailEnd/>
          </a:ln>
        </p:spPr>
        <p:txBody>
          <a:bodyPr wrap="square">
            <a:spAutoFit/>
          </a:bodyPr>
          <a:lstStyle/>
          <a:p>
            <a:pPr marL="342900" indent="-342900" algn="just">
              <a:spcBef>
                <a:spcPct val="50000"/>
              </a:spcBef>
            </a:pP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Đáng</a:t>
            </a:r>
            <a:r>
              <a:rPr lang="en-US" altLang="zh-CN" sz="2400" dirty="0" smtClean="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trách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vì</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đã</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ích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kỉ</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ghen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tức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với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em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chỉ</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nghĩ</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đến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bản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mình</a:t>
            </a:r>
            <a:r>
              <a:rPr lang="en-US" altLang="zh-CN" sz="2400" dirty="0" smtClean="0">
                <a:latin typeface="Times New Roman" pitchFamily="18" charset="0"/>
                <a:cs typeface="Times New Roman" pitchFamily="18" charset="0"/>
              </a:rPr>
              <a:t>.</a:t>
            </a:r>
            <a:endParaRPr lang="en-US" altLang="zh-CN" sz="2400" dirty="0">
              <a:latin typeface="Times New Roman" pitchFamily="18" charset="0"/>
              <a:cs typeface="Times New Roman" pitchFamily="18" charset="0"/>
            </a:endParaRPr>
          </a:p>
        </p:txBody>
      </p:sp>
      <p:sp>
        <p:nvSpPr>
          <p:cNvPr id="17" name="Text Box 1"/>
          <p:cNvSpPr txBox="1">
            <a:spLocks noChangeArrowheads="1"/>
          </p:cNvSpPr>
          <p:nvPr/>
        </p:nvSpPr>
        <p:spPr bwMode="auto">
          <a:xfrm>
            <a:off x="3810000" y="3200221"/>
            <a:ext cx="4876800" cy="1200329"/>
          </a:xfrm>
          <a:prstGeom prst="rect">
            <a:avLst/>
          </a:prstGeom>
          <a:noFill/>
          <a:ln w="9525">
            <a:noFill/>
            <a:miter lim="800000"/>
            <a:headEnd/>
            <a:tailEnd/>
          </a:ln>
        </p:spPr>
        <p:txBody>
          <a:bodyPr wrap="square">
            <a:spAutoFit/>
          </a:bodyPr>
          <a:lstStyle/>
          <a:p>
            <a:pPr marL="342900" indent="-342900" algn="just">
              <a:spcBef>
                <a:spcPct val="50000"/>
              </a:spcBef>
            </a:pP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Đáng</a:t>
            </a:r>
            <a:r>
              <a:rPr lang="en-US" altLang="zh-CN" sz="2400" dirty="0" smtClean="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cảm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thông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vì</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cậu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đã</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nhận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ra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lỗi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lầm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của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mình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thấy</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xấu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hổ</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biết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sửa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lỗi</a:t>
            </a:r>
            <a:endParaRPr lang="en-US" altLang="zh-CN"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70" decel="100000"/>
                                        <p:tgtEl>
                                          <p:spTgt spid="14"/>
                                        </p:tgtEl>
                                      </p:cBhvr>
                                    </p:animEffect>
                                    <p:animScale>
                                      <p:cBhvr>
                                        <p:cTn id="8" dur="770" decel="100000"/>
                                        <p:tgtEl>
                                          <p:spTgt spid="14"/>
                                        </p:tgtEl>
                                      </p:cBhvr>
                                      <p:from x="10000" y="10000"/>
                                      <p:to x="200000" y="450000"/>
                                    </p:animScale>
                                    <p:animScale>
                                      <p:cBhvr>
                                        <p:cTn id="9" dur="1230" accel="100000" fill="hold">
                                          <p:stCondLst>
                                            <p:cond delay="770"/>
                                          </p:stCondLst>
                                        </p:cTn>
                                        <p:tgtEl>
                                          <p:spTgt spid="14"/>
                                        </p:tgtEl>
                                      </p:cBhvr>
                                      <p:from x="200000" y="450000"/>
                                      <p:to x="100000" y="100000"/>
                                    </p:animScale>
                                    <p:set>
                                      <p:cBhvr>
                                        <p:cTn id="10" dur="770" fill="hold"/>
                                        <p:tgtEl>
                                          <p:spTgt spid="14"/>
                                        </p:tgtEl>
                                        <p:attrNameLst>
                                          <p:attrName>ppt_x</p:attrName>
                                        </p:attrNameLst>
                                      </p:cBhvr>
                                      <p:to>
                                        <p:strVal val="(0.5)"/>
                                      </p:to>
                                    </p:set>
                                    <p:anim from="(0.5)" to="(#ppt_x)" calcmode="lin" valueType="num">
                                      <p:cBhvr>
                                        <p:cTn id="11" dur="1230" accel="100000" fill="hold">
                                          <p:stCondLst>
                                            <p:cond delay="770"/>
                                          </p:stCondLst>
                                        </p:cTn>
                                        <p:tgtEl>
                                          <p:spTgt spid="14"/>
                                        </p:tgtEl>
                                        <p:attrNameLst>
                                          <p:attrName>ppt_x</p:attrName>
                                        </p:attrNameLst>
                                      </p:cBhvr>
                                    </p:anim>
                                    <p:set>
                                      <p:cBhvr>
                                        <p:cTn id="12" dur="770" fill="hold"/>
                                        <p:tgtEl>
                                          <p:spTgt spid="14"/>
                                        </p:tgtEl>
                                        <p:attrNameLst>
                                          <p:attrName>ppt_y</p:attrName>
                                        </p:attrNameLst>
                                      </p:cBhvr>
                                      <p:to>
                                        <p:strVal val="(#ppt_y+0.4)"/>
                                      </p:to>
                                    </p:set>
                                    <p:anim from="(#ppt_y+0.4)" to="(#ppt_y)" calcmode="lin" valueType="num">
                                      <p:cBhvr>
                                        <p:cTn id="13" dur="1230" accel="100000" fill="hold">
                                          <p:stCondLst>
                                            <p:cond delay="770"/>
                                          </p:stCondLst>
                                        </p:cTn>
                                        <p:tgtEl>
                                          <p:spTgt spid="14"/>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770" decel="100000"/>
                                        <p:tgtEl>
                                          <p:spTgt spid="15"/>
                                        </p:tgtEl>
                                      </p:cBhvr>
                                    </p:animEffect>
                                    <p:animScale>
                                      <p:cBhvr>
                                        <p:cTn id="17" dur="770" decel="100000"/>
                                        <p:tgtEl>
                                          <p:spTgt spid="15"/>
                                        </p:tgtEl>
                                      </p:cBhvr>
                                      <p:from x="10000" y="10000"/>
                                      <p:to x="200000" y="450000"/>
                                    </p:animScale>
                                    <p:animScale>
                                      <p:cBhvr>
                                        <p:cTn id="18" dur="1230" accel="100000" fill="hold">
                                          <p:stCondLst>
                                            <p:cond delay="770"/>
                                          </p:stCondLst>
                                        </p:cTn>
                                        <p:tgtEl>
                                          <p:spTgt spid="15"/>
                                        </p:tgtEl>
                                      </p:cBhvr>
                                      <p:from x="200000" y="450000"/>
                                      <p:to x="100000" y="100000"/>
                                    </p:animScale>
                                    <p:set>
                                      <p:cBhvr>
                                        <p:cTn id="19" dur="770" fill="hold"/>
                                        <p:tgtEl>
                                          <p:spTgt spid="15"/>
                                        </p:tgtEl>
                                        <p:attrNameLst>
                                          <p:attrName>ppt_x</p:attrName>
                                        </p:attrNameLst>
                                      </p:cBhvr>
                                      <p:to>
                                        <p:strVal val="(0.5)"/>
                                      </p:to>
                                    </p:set>
                                    <p:anim from="(0.5)" to="(#ppt_x)" calcmode="lin" valueType="num">
                                      <p:cBhvr>
                                        <p:cTn id="20" dur="1230" accel="100000" fill="hold">
                                          <p:stCondLst>
                                            <p:cond delay="770"/>
                                          </p:stCondLst>
                                        </p:cTn>
                                        <p:tgtEl>
                                          <p:spTgt spid="15"/>
                                        </p:tgtEl>
                                        <p:attrNameLst>
                                          <p:attrName>ppt_x</p:attrName>
                                        </p:attrNameLst>
                                      </p:cBhvr>
                                    </p:anim>
                                    <p:set>
                                      <p:cBhvr>
                                        <p:cTn id="21" dur="770" fill="hold"/>
                                        <p:tgtEl>
                                          <p:spTgt spid="15"/>
                                        </p:tgtEl>
                                        <p:attrNameLst>
                                          <p:attrName>ppt_y</p:attrName>
                                        </p:attrNameLst>
                                      </p:cBhvr>
                                      <p:to>
                                        <p:strVal val="(#ppt_y+0.4)"/>
                                      </p:to>
                                    </p:set>
                                    <p:anim from="(#ppt_y+0.4)" to="(#ppt_y)" calcmode="lin" valueType="num">
                                      <p:cBhvr>
                                        <p:cTn id="22" dur="1230" accel="100000" fill="hold">
                                          <p:stCondLst>
                                            <p:cond delay="770"/>
                                          </p:stCondLst>
                                        </p:cTn>
                                        <p:tgtEl>
                                          <p:spTgt spid="15"/>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800" decel="100000"/>
                                        <p:tgtEl>
                                          <p:spTgt spid="14"/>
                                        </p:tgtEl>
                                      </p:cBhvr>
                                    </p:animEffect>
                                    <p:anim calcmode="lin" valueType="num">
                                      <p:cBhvr>
                                        <p:cTn id="28" dur="800" decel="100000" fill="hold"/>
                                        <p:tgtEl>
                                          <p:spTgt spid="14"/>
                                        </p:tgtEl>
                                        <p:attrNameLst>
                                          <p:attrName>style.rotation</p:attrName>
                                        </p:attrNameLst>
                                      </p:cBhvr>
                                      <p:tavLst>
                                        <p:tav tm="0">
                                          <p:val>
                                            <p:fltVal val="-90"/>
                                          </p:val>
                                        </p:tav>
                                        <p:tav tm="100000">
                                          <p:val>
                                            <p:fltVal val="0"/>
                                          </p:val>
                                        </p:tav>
                                      </p:tavLst>
                                    </p:anim>
                                    <p:anim calcmode="lin" valueType="num">
                                      <p:cBhvr>
                                        <p:cTn id="29" dur="800" decel="100000" fill="hold"/>
                                        <p:tgtEl>
                                          <p:spTgt spid="14"/>
                                        </p:tgtEl>
                                        <p:attrNameLst>
                                          <p:attrName>ppt_x</p:attrName>
                                        </p:attrNameLst>
                                      </p:cBhvr>
                                      <p:tavLst>
                                        <p:tav tm="0">
                                          <p:val>
                                            <p:strVal val="#ppt_x+0.4"/>
                                          </p:val>
                                        </p:tav>
                                        <p:tav tm="100000">
                                          <p:val>
                                            <p:strVal val="#ppt_x-0.05"/>
                                          </p:val>
                                        </p:tav>
                                      </p:tavLst>
                                    </p:anim>
                                    <p:anim calcmode="lin" valueType="num">
                                      <p:cBhvr>
                                        <p:cTn id="30" dur="800" decel="100000" fill="hold"/>
                                        <p:tgtEl>
                                          <p:spTgt spid="1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33" presetID="30"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800" decel="100000"/>
                                        <p:tgtEl>
                                          <p:spTgt spid="15"/>
                                        </p:tgtEl>
                                      </p:cBhvr>
                                    </p:animEffect>
                                    <p:anim calcmode="lin" valueType="num">
                                      <p:cBhvr>
                                        <p:cTn id="36" dur="800" decel="100000" fill="hold"/>
                                        <p:tgtEl>
                                          <p:spTgt spid="15"/>
                                        </p:tgtEl>
                                        <p:attrNameLst>
                                          <p:attrName>style.rotation</p:attrName>
                                        </p:attrNameLst>
                                      </p:cBhvr>
                                      <p:tavLst>
                                        <p:tav tm="0">
                                          <p:val>
                                            <p:fltVal val="-90"/>
                                          </p:val>
                                        </p:tav>
                                        <p:tav tm="100000">
                                          <p:val>
                                            <p:fltVal val="0"/>
                                          </p:val>
                                        </p:tav>
                                      </p:tavLst>
                                    </p:anim>
                                    <p:anim calcmode="lin" valueType="num">
                                      <p:cBhvr>
                                        <p:cTn id="37" dur="800" decel="100000" fill="hold"/>
                                        <p:tgtEl>
                                          <p:spTgt spid="15"/>
                                        </p:tgtEl>
                                        <p:attrNameLst>
                                          <p:attrName>ppt_x</p:attrName>
                                        </p:attrNameLst>
                                      </p:cBhvr>
                                      <p:tavLst>
                                        <p:tav tm="0">
                                          <p:val>
                                            <p:strVal val="#ppt_x+0.4"/>
                                          </p:val>
                                        </p:tav>
                                        <p:tav tm="100000">
                                          <p:val>
                                            <p:strVal val="#ppt_x-0.05"/>
                                          </p:val>
                                        </p:tav>
                                      </p:tavLst>
                                    </p:anim>
                                    <p:anim calcmode="lin" valueType="num">
                                      <p:cBhvr>
                                        <p:cTn id="38" dur="800" decel="100000" fill="hold"/>
                                        <p:tgtEl>
                                          <p:spTgt spid="15"/>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2" nodeType="clickEffect">
                                  <p:stCondLst>
                                    <p:cond delay="0"/>
                                  </p:stCondLst>
                                  <p:childTnLst>
                                    <p:animEffect transition="out" filter="blinds(horizontal)">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3" presetClass="exit" presetSubtype="10" fill="hold" grpId="2" nodeType="withEffect">
                                  <p:stCondLst>
                                    <p:cond delay="0"/>
                                  </p:stCondLst>
                                  <p:childTnLst>
                                    <p:animEffect transition="out" filter="blinds(horizontal)">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 calcmode="lin" valueType="num">
                                      <p:cBhvr>
                                        <p:cTn id="55" dur="500" fill="hold"/>
                                        <p:tgtEl>
                                          <p:spTgt spid="2"/>
                                        </p:tgtEl>
                                        <p:attrNameLst>
                                          <p:attrName>style.rotation</p:attrName>
                                        </p:attrNameLst>
                                      </p:cBhvr>
                                      <p:tavLst>
                                        <p:tav tm="0">
                                          <p:val>
                                            <p:fltVal val="360"/>
                                          </p:val>
                                        </p:tav>
                                        <p:tav tm="100000">
                                          <p:val>
                                            <p:fltVal val="0"/>
                                          </p:val>
                                        </p:tav>
                                      </p:tavLst>
                                    </p:anim>
                                    <p:animEffect transition="in" filter="fade">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 calcmode="lin" valueType="num">
                                      <p:cBhvr>
                                        <p:cTn id="63" dur="500" fill="hold"/>
                                        <p:tgtEl>
                                          <p:spTgt spid="16"/>
                                        </p:tgtEl>
                                        <p:attrNameLst>
                                          <p:attrName>style.rotation</p:attrName>
                                        </p:attrNameLst>
                                      </p:cBhvr>
                                      <p:tavLst>
                                        <p:tav tm="0">
                                          <p:val>
                                            <p:fltVal val="360"/>
                                          </p:val>
                                        </p:tav>
                                        <p:tav tm="100000">
                                          <p:val>
                                            <p:fltVal val="0"/>
                                          </p:val>
                                        </p:tav>
                                      </p:tavLst>
                                    </p:anim>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 calcmode="lin" valueType="num">
                                      <p:cBhvr>
                                        <p:cTn id="71" dur="500" fill="hold"/>
                                        <p:tgtEl>
                                          <p:spTgt spid="17"/>
                                        </p:tgtEl>
                                        <p:attrNameLst>
                                          <p:attrName>style.rotation</p:attrName>
                                        </p:attrNameLst>
                                      </p:cBhvr>
                                      <p:tavLst>
                                        <p:tav tm="0">
                                          <p:val>
                                            <p:fltVal val="360"/>
                                          </p:val>
                                        </p:tav>
                                        <p:tav tm="100000">
                                          <p:val>
                                            <p:fltVal val="0"/>
                                          </p:val>
                                        </p:tav>
                                      </p:tavLst>
                                    </p:anim>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bldLvl="0" animBg="1"/>
      <p:bldP spid="14" grpId="1" animBg="1"/>
      <p:bldP spid="14" grpId="2" animBg="1"/>
      <p:bldP spid="15" grpId="0"/>
      <p:bldP spid="15" grpId="1"/>
      <p:bldP spid="15" grpId="2"/>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72130"/>
            <a:ext cx="3414717" cy="523220"/>
          </a:xfrm>
          <a:prstGeom prst="rect">
            <a:avLst/>
          </a:prstGeom>
          <a:noFill/>
        </p:spPr>
        <p:txBody>
          <a:bodyPr wrap="none" rtlCol="0">
            <a:spAutoFit/>
          </a:bodyPr>
          <a:lstStyle/>
          <a:p>
            <a:r>
              <a:rPr lang="en-US" sz="2800" b="1" i="1" dirty="0" smtClean="0">
                <a:solidFill>
                  <a:srgbClr val="FF0000"/>
                </a:solidFill>
                <a:latin typeface="Times New Roman" pitchFamily="18" charset="0"/>
                <a:cs typeface="Times New Roman" pitchFamily="18" charset="0"/>
              </a:rPr>
              <a:t>2. </a:t>
            </a:r>
            <a:r>
              <a:rPr lang="en-US" sz="2800" b="1" i="1" dirty="0" err="1" smtClean="0">
                <a:solidFill>
                  <a:srgbClr val="FF0000"/>
                </a:solidFill>
                <a:latin typeface="Times New Roman" pitchFamily="18" charset="0"/>
                <a:cs typeface="Times New Roman" pitchFamily="18" charset="0"/>
              </a:rPr>
              <a:t>Nhân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vật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người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em</a:t>
            </a:r>
            <a:endParaRPr lang="en-US" sz="2800" b="1" i="1" dirty="0">
              <a:solidFill>
                <a:srgbClr val="FF0000"/>
              </a:solidFill>
              <a:latin typeface="Times New Roman" pitchFamily="18" charset="0"/>
              <a:cs typeface="Times New Roman" pitchFamily="18" charset="0"/>
            </a:endParaRPr>
          </a:p>
        </p:txBody>
      </p:sp>
      <p:sp>
        <p:nvSpPr>
          <p:cNvPr id="6" name="Cloud Callout 5"/>
          <p:cNvSpPr/>
          <p:nvPr/>
        </p:nvSpPr>
        <p:spPr>
          <a:xfrm rot="479710">
            <a:off x="4571569" y="296347"/>
            <a:ext cx="4143566" cy="207351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eaLnBrk="0" hangingPunct="0"/>
            <a:r>
              <a:rPr lang="en-US" altLang="zh-CN" sz="2600" dirty="0" err="1" smtClean="0">
                <a:solidFill>
                  <a:schemeClr val="tx1"/>
                </a:solidFill>
                <a:latin typeface="Times New Roman" pitchFamily="18" charset="0"/>
              </a:rPr>
              <a:t>Tóm</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tắt</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đặc</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điểm</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nhân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vật</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Kiều</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Phương</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theo</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gợi</a:t>
            </a:r>
            <a:r>
              <a:rPr lang="en-US" altLang="zh-CN" sz="2600" dirty="0" smtClean="0">
                <a:solidFill>
                  <a:schemeClr val="tx1"/>
                </a:solidFill>
                <a:latin typeface="Times New Roman" pitchFamily="18" charset="0"/>
              </a:rPr>
              <a:t> ý </a:t>
            </a:r>
            <a:r>
              <a:rPr lang="en-US" altLang="zh-CN" sz="2600" dirty="0" err="1" smtClean="0">
                <a:solidFill>
                  <a:schemeClr val="tx1"/>
                </a:solidFill>
                <a:latin typeface="Times New Roman" pitchFamily="18" charset="0"/>
              </a:rPr>
              <a:t>của</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sơ</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đồ</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dưới</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đây</a:t>
            </a:r>
            <a:endParaRPr lang="en-US" altLang="zh-CN" sz="2600" dirty="0" smtClean="0">
              <a:solidFill>
                <a:schemeClr val="tx1"/>
              </a:solidFill>
              <a:latin typeface="Times New Roman" pitchFamily="18" charset="0"/>
            </a:endParaRPr>
          </a:p>
        </p:txBody>
      </p:sp>
      <p:pic>
        <p:nvPicPr>
          <p:cNvPr id="7" name="Picture 67" descr="Buc%20tranh%20cua%20em%20gai%20toi"/>
          <p:cNvPicPr>
            <a:picLocks noChangeAspect="1" noChangeArrowheads="1"/>
          </p:cNvPicPr>
          <p:nvPr/>
        </p:nvPicPr>
        <p:blipFill>
          <a:blip r:embed="rId2"/>
          <a:srcRect/>
          <a:stretch>
            <a:fillRect/>
          </a:stretch>
        </p:blipFill>
        <p:spPr bwMode="auto">
          <a:xfrm>
            <a:off x="609600" y="2190750"/>
            <a:ext cx="4343400" cy="24574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2000" fill="hold"/>
                                        <p:tgtEl>
                                          <p:spTgt spid="7"/>
                                        </p:tgtEl>
                                        <p:attrNameLst>
                                          <p:attrName>ppt_w</p:attrName>
                                        </p:attrNameLst>
                                      </p:cBhvr>
                                      <p:tavLst>
                                        <p:tav tm="0">
                                          <p:val>
                                            <p:fltVal val="0"/>
                                          </p:val>
                                        </p:tav>
                                        <p:tav tm="100000">
                                          <p:val>
                                            <p:strVal val="#ppt_w"/>
                                          </p:val>
                                        </p:tav>
                                      </p:tavLst>
                                    </p:anim>
                                    <p:anim calcmode="lin" valueType="num">
                                      <p:cBhvr>
                                        <p:cTn id="19" dur="2000" fill="hold"/>
                                        <p:tgtEl>
                                          <p:spTgt spid="7"/>
                                        </p:tgtEl>
                                        <p:attrNameLst>
                                          <p:attrName>ppt_h</p:attrName>
                                        </p:attrNameLst>
                                      </p:cBhvr>
                                      <p:tavLst>
                                        <p:tav tm="0">
                                          <p:val>
                                            <p:fltVal val="0"/>
                                          </p:val>
                                        </p:tav>
                                        <p:tav tm="100000">
                                          <p:val>
                                            <p:strVal val="#ppt_h"/>
                                          </p:val>
                                        </p:tav>
                                      </p:tavLst>
                                    </p:anim>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7" descr="Buc%20tranh%20cua%20em%20gai%20toi"/>
          <p:cNvPicPr>
            <a:picLocks noChangeAspect="1" noChangeArrowheads="1"/>
          </p:cNvPicPr>
          <p:nvPr/>
        </p:nvPicPr>
        <p:blipFill>
          <a:blip r:embed="rId3"/>
          <a:srcRect/>
          <a:stretch>
            <a:fillRect/>
          </a:stretch>
        </p:blipFill>
        <p:spPr bwMode="auto">
          <a:xfrm>
            <a:off x="0" y="1885950"/>
            <a:ext cx="2438400" cy="1379621"/>
          </a:xfrm>
          <a:prstGeom prst="rect">
            <a:avLst/>
          </a:prstGeom>
          <a:noFill/>
          <a:ln w="9525">
            <a:noFill/>
            <a:miter lim="800000"/>
            <a:headEnd/>
            <a:tailEnd/>
          </a:ln>
        </p:spPr>
      </p:pic>
      <p:sp>
        <p:nvSpPr>
          <p:cNvPr id="5" name="Text Box 70"/>
          <p:cNvSpPr txBox="1">
            <a:spLocks noChangeArrowheads="1"/>
          </p:cNvSpPr>
          <p:nvPr/>
        </p:nvSpPr>
        <p:spPr bwMode="auto">
          <a:xfrm>
            <a:off x="3352800" y="1057930"/>
            <a:ext cx="20574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Ngoại</a:t>
            </a:r>
            <a:r>
              <a:rPr lang="en-US" altLang="zh-CN" sz="2800" b="1" dirty="0" smtClean="0">
                <a:latin typeface="Times New Roman" pitchFamily="18" charset="0"/>
                <a:cs typeface="Times New Roman" pitchFamily="18" charset="0"/>
              </a:rPr>
              <a:t> </a:t>
            </a:r>
            <a:r>
              <a:rPr lang="en-US" altLang="zh-CN" sz="2800" b="1" dirty="0" err="1">
                <a:latin typeface="Times New Roman" pitchFamily="18" charset="0"/>
                <a:cs typeface="Times New Roman" pitchFamily="18" charset="0"/>
              </a:rPr>
              <a:t>hình</a:t>
            </a:r>
            <a:endParaRPr lang="en-US" altLang="zh-CN" sz="2800" b="1" dirty="0">
              <a:latin typeface="Times New Roman" pitchFamily="18" charset="0"/>
              <a:cs typeface="Times New Roman" pitchFamily="18" charset="0"/>
            </a:endParaRPr>
          </a:p>
        </p:txBody>
      </p:sp>
      <p:sp>
        <p:nvSpPr>
          <p:cNvPr id="6" name="Text Box 71"/>
          <p:cNvSpPr txBox="1">
            <a:spLocks noChangeArrowheads="1"/>
          </p:cNvSpPr>
          <p:nvPr/>
        </p:nvSpPr>
        <p:spPr bwMode="auto">
          <a:xfrm>
            <a:off x="6629400" y="1057930"/>
            <a:ext cx="22098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9" name="Straight Arrow Connector 8"/>
          <p:cNvCxnSpPr>
            <a:stCxn id="4" idx="3"/>
            <a:endCxn id="5" idx="1"/>
          </p:cNvCxnSpPr>
          <p:nvPr/>
        </p:nvCxnSpPr>
        <p:spPr>
          <a:xfrm flipV="1">
            <a:off x="2438400" y="1319540"/>
            <a:ext cx="914400" cy="12562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3"/>
            <a:endCxn id="6" idx="1"/>
          </p:cNvCxnSpPr>
          <p:nvPr/>
        </p:nvCxnSpPr>
        <p:spPr>
          <a:xfrm>
            <a:off x="5410200" y="1319540"/>
            <a:ext cx="12192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6" name="Text Box 70"/>
          <p:cNvSpPr txBox="1">
            <a:spLocks noChangeArrowheads="1"/>
          </p:cNvSpPr>
          <p:nvPr/>
        </p:nvSpPr>
        <p:spPr bwMode="auto">
          <a:xfrm>
            <a:off x="3505200" y="2114550"/>
            <a:ext cx="1905000" cy="954107"/>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Cử</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chỉ</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hành</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động</a:t>
            </a:r>
            <a:endParaRPr lang="en-US" altLang="zh-CN" sz="2800" b="1" dirty="0">
              <a:latin typeface="Times New Roman" pitchFamily="18" charset="0"/>
              <a:cs typeface="Times New Roman" pitchFamily="18" charset="0"/>
            </a:endParaRPr>
          </a:p>
        </p:txBody>
      </p:sp>
      <p:sp>
        <p:nvSpPr>
          <p:cNvPr id="27" name="Text Box 71"/>
          <p:cNvSpPr txBox="1">
            <a:spLocks noChangeArrowheads="1"/>
          </p:cNvSpPr>
          <p:nvPr/>
        </p:nvSpPr>
        <p:spPr bwMode="auto">
          <a:xfrm>
            <a:off x="6705600" y="1962150"/>
            <a:ext cx="22098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28" name="Straight Arrow Connector 27"/>
          <p:cNvCxnSpPr>
            <a:stCxn id="4" idx="3"/>
            <a:endCxn id="26" idx="1"/>
          </p:cNvCxnSpPr>
          <p:nvPr/>
        </p:nvCxnSpPr>
        <p:spPr>
          <a:xfrm>
            <a:off x="2438400" y="2575761"/>
            <a:ext cx="1066800" cy="158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6" idx="3"/>
            <a:endCxn id="27" idx="1"/>
          </p:cNvCxnSpPr>
          <p:nvPr/>
        </p:nvCxnSpPr>
        <p:spPr>
          <a:xfrm flipV="1">
            <a:off x="5410200" y="2223760"/>
            <a:ext cx="1295400" cy="3678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Text Box 71"/>
          <p:cNvSpPr txBox="1">
            <a:spLocks noChangeArrowheads="1"/>
          </p:cNvSpPr>
          <p:nvPr/>
        </p:nvSpPr>
        <p:spPr bwMode="auto">
          <a:xfrm>
            <a:off x="6705600" y="2647950"/>
            <a:ext cx="23622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35" name="Straight Arrow Connector 34"/>
          <p:cNvCxnSpPr>
            <a:stCxn id="26" idx="3"/>
            <a:endCxn id="34" idx="1"/>
          </p:cNvCxnSpPr>
          <p:nvPr/>
        </p:nvCxnSpPr>
        <p:spPr>
          <a:xfrm>
            <a:off x="5410200" y="2591604"/>
            <a:ext cx="1295400" cy="3179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Text Box 70"/>
          <p:cNvSpPr txBox="1">
            <a:spLocks noChangeArrowheads="1"/>
          </p:cNvSpPr>
          <p:nvPr/>
        </p:nvSpPr>
        <p:spPr bwMode="auto">
          <a:xfrm>
            <a:off x="3581400" y="3343930"/>
            <a:ext cx="19050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Tài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năng</a:t>
            </a:r>
            <a:endParaRPr lang="en-US" altLang="zh-CN" sz="2800" b="1" dirty="0">
              <a:latin typeface="Times New Roman" pitchFamily="18" charset="0"/>
              <a:cs typeface="Times New Roman" pitchFamily="18" charset="0"/>
            </a:endParaRPr>
          </a:p>
        </p:txBody>
      </p:sp>
      <p:sp>
        <p:nvSpPr>
          <p:cNvPr id="42" name="Text Box 71"/>
          <p:cNvSpPr txBox="1">
            <a:spLocks noChangeArrowheads="1"/>
          </p:cNvSpPr>
          <p:nvPr/>
        </p:nvSpPr>
        <p:spPr bwMode="auto">
          <a:xfrm>
            <a:off x="6781800" y="3343930"/>
            <a:ext cx="22098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43" name="Straight Arrow Connector 42"/>
          <p:cNvCxnSpPr>
            <a:stCxn id="4" idx="3"/>
            <a:endCxn id="41" idx="1"/>
          </p:cNvCxnSpPr>
          <p:nvPr/>
        </p:nvCxnSpPr>
        <p:spPr>
          <a:xfrm>
            <a:off x="2438400" y="2575761"/>
            <a:ext cx="1143000" cy="102977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1" idx="3"/>
            <a:endCxn id="42" idx="1"/>
          </p:cNvCxnSpPr>
          <p:nvPr/>
        </p:nvCxnSpPr>
        <p:spPr>
          <a:xfrm>
            <a:off x="5486400" y="3605540"/>
            <a:ext cx="1295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5" name="Text Box 70"/>
          <p:cNvSpPr txBox="1">
            <a:spLocks noChangeArrowheads="1"/>
          </p:cNvSpPr>
          <p:nvPr/>
        </p:nvSpPr>
        <p:spPr bwMode="auto">
          <a:xfrm>
            <a:off x="3581400" y="4324350"/>
            <a:ext cx="19050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Thái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độ</a:t>
            </a:r>
            <a:endParaRPr lang="en-US" altLang="zh-CN" sz="2800" b="1" dirty="0">
              <a:latin typeface="Times New Roman" pitchFamily="18" charset="0"/>
              <a:cs typeface="Times New Roman" pitchFamily="18" charset="0"/>
            </a:endParaRPr>
          </a:p>
        </p:txBody>
      </p:sp>
      <p:sp>
        <p:nvSpPr>
          <p:cNvPr id="46" name="Text Box 71"/>
          <p:cNvSpPr txBox="1">
            <a:spLocks noChangeArrowheads="1"/>
          </p:cNvSpPr>
          <p:nvPr/>
        </p:nvSpPr>
        <p:spPr bwMode="auto">
          <a:xfrm>
            <a:off x="6781800" y="4334530"/>
            <a:ext cx="25908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47" name="Straight Arrow Connector 46"/>
          <p:cNvCxnSpPr>
            <a:stCxn id="4" idx="3"/>
            <a:endCxn id="45" idx="1"/>
          </p:cNvCxnSpPr>
          <p:nvPr/>
        </p:nvCxnSpPr>
        <p:spPr>
          <a:xfrm>
            <a:off x="2438400" y="2575761"/>
            <a:ext cx="1143000" cy="20101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5" idx="3"/>
            <a:endCxn id="46" idx="1"/>
          </p:cNvCxnSpPr>
          <p:nvPr/>
        </p:nvCxnSpPr>
        <p:spPr>
          <a:xfrm>
            <a:off x="5486400" y="4585960"/>
            <a:ext cx="1295400" cy="101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0" name="Text Box 70"/>
          <p:cNvSpPr txBox="1">
            <a:spLocks noChangeArrowheads="1"/>
          </p:cNvSpPr>
          <p:nvPr/>
        </p:nvSpPr>
        <p:spPr bwMode="auto">
          <a:xfrm>
            <a:off x="3505200" y="133350"/>
            <a:ext cx="3733800" cy="523220"/>
          </a:xfrm>
          <a:prstGeom prst="rect">
            <a:avLst/>
          </a:prstGeom>
          <a:noFill/>
          <a:ln w="9525">
            <a:noFill/>
            <a:miter lim="800000"/>
            <a:headEnd/>
            <a:tailEnd/>
          </a:ln>
        </p:spPr>
        <p:txBody>
          <a:bodyPr wrap="square">
            <a:spAutoFit/>
          </a:bodyPr>
          <a:lstStyle/>
          <a:p>
            <a:pPr algn="just" eaLnBrk="0" hangingPunct="0">
              <a:spcBef>
                <a:spcPct val="50000"/>
              </a:spcBef>
            </a:pPr>
            <a:r>
              <a:rPr lang="en-US" altLang="zh-CN" sz="2800" b="1" dirty="0" err="1" smtClean="0">
                <a:latin typeface="Times New Roman" pitchFamily="18" charset="0"/>
                <a:cs typeface="Times New Roman" pitchFamily="18" charset="0"/>
              </a:rPr>
              <a:t>Tên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thân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mật</a:t>
            </a:r>
            <a:r>
              <a:rPr lang="en-US" altLang="zh-CN" sz="2800" b="1" dirty="0" smtClean="0">
                <a:latin typeface="Times New Roman" pitchFamily="18" charset="0"/>
                <a:cs typeface="Times New Roman" pitchFamily="18" charset="0"/>
              </a:rPr>
              <a:t>: </a:t>
            </a:r>
            <a:r>
              <a:rPr lang="en-US" altLang="zh-CN" sz="2800" dirty="0" smtClean="0">
                <a:latin typeface="Times New Roman" pitchFamily="18" charset="0"/>
                <a:cs typeface="Times New Roman" pitchFamily="18" charset="0"/>
              </a:rPr>
              <a:t>…….</a:t>
            </a:r>
            <a:endParaRPr lang="en-US" altLang="zh-CN" sz="2800" dirty="0">
              <a:latin typeface="Times New Roman" pitchFamily="18" charset="0"/>
              <a:cs typeface="Times New Roman" pitchFamily="18" charset="0"/>
            </a:endParaRPr>
          </a:p>
        </p:txBody>
      </p:sp>
      <p:cxnSp>
        <p:nvCxnSpPr>
          <p:cNvPr id="52" name="Straight Arrow Connector 51"/>
          <p:cNvCxnSpPr>
            <a:stCxn id="4" idx="3"/>
            <a:endCxn id="50" idx="1"/>
          </p:cNvCxnSpPr>
          <p:nvPr/>
        </p:nvCxnSpPr>
        <p:spPr>
          <a:xfrm flipV="1">
            <a:off x="2438400" y="394960"/>
            <a:ext cx="1066800" cy="218080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strips(downLeft)">
                                      <p:cBhvr>
                                        <p:cTn id="14" dur="500"/>
                                        <p:tgtEl>
                                          <p:spTgt spid="52"/>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strips(down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Left)">
                                      <p:cBhvr>
                                        <p:cTn id="25" dur="500"/>
                                        <p:tgtEl>
                                          <p:spTgt spid="5"/>
                                        </p:tgtEl>
                                      </p:cBhvr>
                                    </p:animEffect>
                                  </p:childTnLst>
                                </p:cTn>
                              </p:par>
                              <p:par>
                                <p:cTn id="26" presetID="18" presetClass="entr" presetSubtype="12"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strips(down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strips(downLeft)">
                                      <p:cBhvr>
                                        <p:cTn id="36" dur="500"/>
                                        <p:tgtEl>
                                          <p:spTgt spid="28"/>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strips(downLeft)">
                                      <p:cBhvr>
                                        <p:cTn id="39" dur="500"/>
                                        <p:tgtEl>
                                          <p:spTgt spid="26"/>
                                        </p:tgtEl>
                                      </p:cBhvr>
                                    </p:animEffect>
                                  </p:childTnLst>
                                </p:cTn>
                              </p:par>
                              <p:par>
                                <p:cTn id="40" presetID="18" presetClass="entr" presetSubtype="12"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strips(downLeft)">
                                      <p:cBhvr>
                                        <p:cTn id="42" dur="500"/>
                                        <p:tgtEl>
                                          <p:spTgt spid="29"/>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strips(downLeft)">
                                      <p:cBhvr>
                                        <p:cTn id="45" dur="500"/>
                                        <p:tgtEl>
                                          <p:spTgt spid="27"/>
                                        </p:tgtEl>
                                      </p:cBhvr>
                                    </p:animEffect>
                                  </p:childTnLst>
                                </p:cTn>
                              </p:par>
                              <p:par>
                                <p:cTn id="46" presetID="18" presetClass="entr" presetSubtype="12"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strips(downLeft)">
                                      <p:cBhvr>
                                        <p:cTn id="48" dur="500"/>
                                        <p:tgtEl>
                                          <p:spTgt spid="35"/>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strips(downLeft)">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strips(downLeft)">
                                      <p:cBhvr>
                                        <p:cTn id="56" dur="500"/>
                                        <p:tgtEl>
                                          <p:spTgt spid="43"/>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strips(downLeft)">
                                      <p:cBhvr>
                                        <p:cTn id="59" dur="500"/>
                                        <p:tgtEl>
                                          <p:spTgt spid="41"/>
                                        </p:tgtEl>
                                      </p:cBhvr>
                                    </p:animEffect>
                                  </p:childTnLst>
                                </p:cTn>
                              </p:par>
                              <p:par>
                                <p:cTn id="60" presetID="18" presetClass="entr" presetSubtype="12" fill="hold"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strips(downLeft)">
                                      <p:cBhvr>
                                        <p:cTn id="62" dur="500"/>
                                        <p:tgtEl>
                                          <p:spTgt spid="44"/>
                                        </p:tgtEl>
                                      </p:cBhvr>
                                    </p:animEffect>
                                  </p:childTnLst>
                                </p:cTn>
                              </p:par>
                              <p:par>
                                <p:cTn id="63" presetID="18" presetClass="entr" presetSubtype="12"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strips(downLeft)">
                                      <p:cBhvr>
                                        <p:cTn id="65" dur="500"/>
                                        <p:tgtEl>
                                          <p:spTgt spid="42"/>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strips(downLeft)">
                                      <p:cBhvr>
                                        <p:cTn id="70" dur="500"/>
                                        <p:tgtEl>
                                          <p:spTgt spid="47"/>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strips(downLeft)">
                                      <p:cBhvr>
                                        <p:cTn id="73" dur="500"/>
                                        <p:tgtEl>
                                          <p:spTgt spid="45"/>
                                        </p:tgtEl>
                                      </p:cBhvr>
                                    </p:animEffect>
                                  </p:childTnLst>
                                </p:cTn>
                              </p:par>
                              <p:par>
                                <p:cTn id="74" presetID="18" presetClass="entr" presetSubtype="12" fill="hold" nodeType="with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strips(downLeft)">
                                      <p:cBhvr>
                                        <p:cTn id="76" dur="500"/>
                                        <p:tgtEl>
                                          <p:spTgt spid="48"/>
                                        </p:tgtEl>
                                      </p:cBhvr>
                                    </p:animEffect>
                                  </p:childTnLst>
                                </p:cTn>
                              </p:par>
                              <p:par>
                                <p:cTn id="77" presetID="18" presetClass="entr" presetSubtype="12"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strips(downLeft)">
                                      <p:cBhvr>
                                        <p:cTn id="7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p:bldP spid="27" grpId="0"/>
      <p:bldP spid="34" grpId="0"/>
      <p:bldP spid="41" grpId="0"/>
      <p:bldP spid="42" grpId="0"/>
      <p:bldP spid="45" grpId="0"/>
      <p:bldP spid="46" grpId="0"/>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7" descr="Buc%20tranh%20cua%20em%20gai%20toi"/>
          <p:cNvPicPr>
            <a:picLocks noChangeAspect="1" noChangeArrowheads="1"/>
          </p:cNvPicPr>
          <p:nvPr/>
        </p:nvPicPr>
        <p:blipFill>
          <a:blip r:embed="rId3"/>
          <a:srcRect/>
          <a:stretch>
            <a:fillRect/>
          </a:stretch>
        </p:blipFill>
        <p:spPr bwMode="auto">
          <a:xfrm>
            <a:off x="0" y="1885950"/>
            <a:ext cx="2438400" cy="1379621"/>
          </a:xfrm>
          <a:prstGeom prst="rect">
            <a:avLst/>
          </a:prstGeom>
          <a:noFill/>
          <a:ln w="9525">
            <a:noFill/>
            <a:miter lim="800000"/>
            <a:headEnd/>
            <a:tailEnd/>
          </a:ln>
        </p:spPr>
      </p:pic>
      <p:sp>
        <p:nvSpPr>
          <p:cNvPr id="5" name="Text Box 70"/>
          <p:cNvSpPr txBox="1">
            <a:spLocks noChangeArrowheads="1"/>
          </p:cNvSpPr>
          <p:nvPr/>
        </p:nvSpPr>
        <p:spPr bwMode="auto">
          <a:xfrm>
            <a:off x="3352800" y="1057930"/>
            <a:ext cx="20574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Ngoại</a:t>
            </a:r>
            <a:r>
              <a:rPr lang="en-US" altLang="zh-CN" sz="2800" b="1" dirty="0" smtClean="0">
                <a:latin typeface="Times New Roman" pitchFamily="18" charset="0"/>
                <a:cs typeface="Times New Roman" pitchFamily="18" charset="0"/>
              </a:rPr>
              <a:t> </a:t>
            </a:r>
            <a:r>
              <a:rPr lang="en-US" altLang="zh-CN" sz="2800" b="1" dirty="0" err="1">
                <a:latin typeface="Times New Roman" pitchFamily="18" charset="0"/>
                <a:cs typeface="Times New Roman" pitchFamily="18" charset="0"/>
              </a:rPr>
              <a:t>hình</a:t>
            </a:r>
            <a:endParaRPr lang="en-US" altLang="zh-CN" sz="2800" b="1" dirty="0">
              <a:latin typeface="Times New Roman" pitchFamily="18" charset="0"/>
              <a:cs typeface="Times New Roman" pitchFamily="18" charset="0"/>
            </a:endParaRPr>
          </a:p>
        </p:txBody>
      </p:sp>
      <p:sp>
        <p:nvSpPr>
          <p:cNvPr id="6" name="Text Box 71"/>
          <p:cNvSpPr txBox="1">
            <a:spLocks noChangeArrowheads="1"/>
          </p:cNvSpPr>
          <p:nvPr/>
        </p:nvSpPr>
        <p:spPr bwMode="auto">
          <a:xfrm>
            <a:off x="6629400" y="819150"/>
            <a:ext cx="2209800" cy="954107"/>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err="1">
                <a:latin typeface="Times New Roman" pitchFamily="18" charset="0"/>
              </a:rPr>
              <a:t>Mặt</a:t>
            </a:r>
            <a:r>
              <a:rPr lang="en-US" altLang="zh-CN" sz="2800" i="1" dirty="0">
                <a:latin typeface="Times New Roman" pitchFamily="18" charset="0"/>
              </a:rPr>
              <a:t> </a:t>
            </a:r>
            <a:r>
              <a:rPr lang="en-US" altLang="zh-CN" sz="2800" i="1" dirty="0" err="1">
                <a:latin typeface="Times New Roman" pitchFamily="18" charset="0"/>
              </a:rPr>
              <a:t>luôn</a:t>
            </a:r>
            <a:r>
              <a:rPr lang="en-US" altLang="zh-CN" sz="2800" i="1" dirty="0">
                <a:latin typeface="Times New Roman" pitchFamily="18" charset="0"/>
              </a:rPr>
              <a:t> </a:t>
            </a:r>
            <a:r>
              <a:rPr lang="en-US" altLang="zh-CN" sz="2800" i="1" dirty="0" err="1">
                <a:latin typeface="Times New Roman" pitchFamily="18" charset="0"/>
              </a:rPr>
              <a:t>bị</a:t>
            </a:r>
            <a:r>
              <a:rPr lang="en-US" altLang="zh-CN" sz="2800" i="1" dirty="0">
                <a:latin typeface="Times New Roman" pitchFamily="18" charset="0"/>
              </a:rPr>
              <a:t> </a:t>
            </a:r>
            <a:r>
              <a:rPr lang="en-US" altLang="zh-CN" sz="2800" i="1" dirty="0" err="1">
                <a:latin typeface="Times New Roman" pitchFamily="18" charset="0"/>
              </a:rPr>
              <a:t>bẩn</a:t>
            </a:r>
            <a:r>
              <a:rPr lang="en-US" altLang="zh-CN" sz="2800" i="1" dirty="0">
                <a:latin typeface="Times New Roman" pitchFamily="18" charset="0"/>
              </a:rPr>
              <a:t>, </a:t>
            </a:r>
            <a:r>
              <a:rPr lang="en-US" altLang="zh-CN" sz="2800" i="1" dirty="0" err="1">
                <a:latin typeface="Times New Roman" pitchFamily="18" charset="0"/>
              </a:rPr>
              <a:t>lọ</a:t>
            </a:r>
            <a:r>
              <a:rPr lang="en-US" altLang="zh-CN" sz="2800" i="1" dirty="0">
                <a:latin typeface="Times New Roman" pitchFamily="18" charset="0"/>
              </a:rPr>
              <a:t> </a:t>
            </a:r>
            <a:r>
              <a:rPr lang="en-US" altLang="zh-CN" sz="2800" i="1" dirty="0" err="1">
                <a:latin typeface="Times New Roman" pitchFamily="18" charset="0"/>
              </a:rPr>
              <a:t>lem</a:t>
            </a:r>
            <a:endParaRPr lang="en-US" altLang="zh-CN" sz="2800" i="1" dirty="0">
              <a:latin typeface="Times New Roman" pitchFamily="18" charset="0"/>
            </a:endParaRPr>
          </a:p>
        </p:txBody>
      </p:sp>
      <p:cxnSp>
        <p:nvCxnSpPr>
          <p:cNvPr id="9" name="Straight Arrow Connector 8"/>
          <p:cNvCxnSpPr>
            <a:stCxn id="4" idx="3"/>
            <a:endCxn id="5" idx="1"/>
          </p:cNvCxnSpPr>
          <p:nvPr/>
        </p:nvCxnSpPr>
        <p:spPr>
          <a:xfrm flipV="1">
            <a:off x="2438400" y="1319540"/>
            <a:ext cx="914400" cy="12562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3"/>
            <a:endCxn id="6" idx="1"/>
          </p:cNvCxnSpPr>
          <p:nvPr/>
        </p:nvCxnSpPr>
        <p:spPr>
          <a:xfrm flipV="1">
            <a:off x="5410200" y="1296204"/>
            <a:ext cx="1219200" cy="233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6" name="Text Box 70"/>
          <p:cNvSpPr txBox="1">
            <a:spLocks noChangeArrowheads="1"/>
          </p:cNvSpPr>
          <p:nvPr/>
        </p:nvSpPr>
        <p:spPr bwMode="auto">
          <a:xfrm>
            <a:off x="3505200" y="2114550"/>
            <a:ext cx="1905000" cy="954107"/>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Cử</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chỉ</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hành</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động</a:t>
            </a:r>
            <a:endParaRPr lang="en-US" altLang="zh-CN" sz="2800" b="1" dirty="0">
              <a:latin typeface="Times New Roman" pitchFamily="18" charset="0"/>
              <a:cs typeface="Times New Roman" pitchFamily="18" charset="0"/>
            </a:endParaRPr>
          </a:p>
        </p:txBody>
      </p:sp>
      <p:sp>
        <p:nvSpPr>
          <p:cNvPr id="27" name="Text Box 71"/>
          <p:cNvSpPr txBox="1">
            <a:spLocks noChangeArrowheads="1"/>
          </p:cNvSpPr>
          <p:nvPr/>
        </p:nvSpPr>
        <p:spPr bwMode="auto">
          <a:xfrm>
            <a:off x="6705600" y="1962150"/>
            <a:ext cx="2209800" cy="523220"/>
          </a:xfrm>
          <a:prstGeom prst="rect">
            <a:avLst/>
          </a:prstGeom>
          <a:noFill/>
          <a:ln w="9525">
            <a:noFill/>
            <a:miter lim="800000"/>
            <a:headEnd/>
            <a:tailEnd/>
          </a:ln>
        </p:spPr>
        <p:txBody>
          <a:bodyPr wrap="square">
            <a:spAutoFit/>
          </a:bodyPr>
          <a:lstStyle/>
          <a:p>
            <a:pPr eaLnBrk="0" hangingPunct="0">
              <a:spcBef>
                <a:spcPct val="50000"/>
              </a:spcBef>
            </a:pPr>
            <a:r>
              <a:rPr lang="en-US" altLang="zh-CN" sz="2800" i="1" dirty="0" err="1" smtClean="0">
                <a:latin typeface="Times New Roman" pitchFamily="18" charset="0"/>
              </a:rPr>
              <a:t>Lục</a:t>
            </a:r>
            <a:r>
              <a:rPr lang="en-US" altLang="zh-CN" sz="2800" i="1" dirty="0" smtClean="0">
                <a:latin typeface="Times New Roman" pitchFamily="18" charset="0"/>
              </a:rPr>
              <a:t> </a:t>
            </a:r>
            <a:r>
              <a:rPr lang="en-US" altLang="zh-CN" sz="2800" i="1" dirty="0" err="1" smtClean="0">
                <a:latin typeface="Times New Roman" pitchFamily="18" charset="0"/>
              </a:rPr>
              <a:t>lọi</a:t>
            </a:r>
            <a:r>
              <a:rPr lang="en-US" altLang="zh-CN" sz="2800" i="1" dirty="0" smtClean="0">
                <a:latin typeface="Times New Roman" pitchFamily="18" charset="0"/>
              </a:rPr>
              <a:t> </a:t>
            </a:r>
            <a:r>
              <a:rPr lang="en-US" altLang="zh-CN" sz="2800" i="1" dirty="0" err="1" smtClean="0">
                <a:latin typeface="Times New Roman" pitchFamily="18" charset="0"/>
              </a:rPr>
              <a:t>đồ</a:t>
            </a:r>
            <a:r>
              <a:rPr lang="en-US" altLang="zh-CN" sz="2800" i="1" dirty="0" smtClean="0">
                <a:latin typeface="Times New Roman" pitchFamily="18" charset="0"/>
              </a:rPr>
              <a:t> </a:t>
            </a:r>
            <a:r>
              <a:rPr lang="en-US" altLang="zh-CN" sz="2800" i="1" dirty="0" err="1" smtClean="0">
                <a:latin typeface="Times New Roman" pitchFamily="18" charset="0"/>
              </a:rPr>
              <a:t>vật</a:t>
            </a:r>
            <a:endParaRPr lang="en-US" altLang="zh-CN" sz="2800" i="1" dirty="0">
              <a:latin typeface="Times New Roman" pitchFamily="18" charset="0"/>
            </a:endParaRPr>
          </a:p>
        </p:txBody>
      </p:sp>
      <p:cxnSp>
        <p:nvCxnSpPr>
          <p:cNvPr id="28" name="Straight Arrow Connector 27"/>
          <p:cNvCxnSpPr>
            <a:stCxn id="4" idx="3"/>
            <a:endCxn id="26" idx="1"/>
          </p:cNvCxnSpPr>
          <p:nvPr/>
        </p:nvCxnSpPr>
        <p:spPr>
          <a:xfrm>
            <a:off x="2438400" y="2575761"/>
            <a:ext cx="1066800" cy="158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6" idx="3"/>
            <a:endCxn id="27" idx="1"/>
          </p:cNvCxnSpPr>
          <p:nvPr/>
        </p:nvCxnSpPr>
        <p:spPr>
          <a:xfrm flipV="1">
            <a:off x="5410200" y="2223760"/>
            <a:ext cx="1295400" cy="3678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Text Box 71"/>
          <p:cNvSpPr txBox="1">
            <a:spLocks noChangeArrowheads="1"/>
          </p:cNvSpPr>
          <p:nvPr/>
        </p:nvSpPr>
        <p:spPr bwMode="auto">
          <a:xfrm>
            <a:off x="6705600" y="2647950"/>
            <a:ext cx="2362200" cy="523220"/>
          </a:xfrm>
          <a:prstGeom prst="rect">
            <a:avLst/>
          </a:prstGeom>
          <a:noFill/>
          <a:ln w="9525">
            <a:noFill/>
            <a:miter lim="800000"/>
            <a:headEnd/>
            <a:tailEnd/>
          </a:ln>
        </p:spPr>
        <p:txBody>
          <a:bodyPr wrap="square">
            <a:spAutoFit/>
          </a:bodyPr>
          <a:lstStyle/>
          <a:p>
            <a:pPr eaLnBrk="0" hangingPunct="0">
              <a:spcBef>
                <a:spcPct val="50000"/>
              </a:spcBef>
            </a:pPr>
            <a:r>
              <a:rPr lang="en-US" altLang="zh-CN" sz="2800" i="1" dirty="0" err="1" smtClean="0">
                <a:latin typeface="Times New Roman" pitchFamily="18" charset="0"/>
                <a:cs typeface="Times New Roman" pitchFamily="18" charset="0"/>
              </a:rPr>
              <a:t>Tự</a:t>
            </a:r>
            <a:r>
              <a:rPr lang="en-US" altLang="zh-CN" sz="2800" i="1" dirty="0" smtClean="0">
                <a:latin typeface="Times New Roman" pitchFamily="18" charset="0"/>
                <a:cs typeface="Times New Roman" pitchFamily="18" charset="0"/>
              </a:rPr>
              <a:t> </a:t>
            </a:r>
            <a:r>
              <a:rPr lang="en-US" altLang="zh-CN" sz="2800" i="1" dirty="0" err="1" smtClean="0">
                <a:latin typeface="Times New Roman" pitchFamily="18" charset="0"/>
                <a:cs typeface="Times New Roman" pitchFamily="18" charset="0"/>
              </a:rPr>
              <a:t>chế</a:t>
            </a:r>
            <a:r>
              <a:rPr lang="en-US" altLang="zh-CN" sz="2800" i="1" dirty="0" smtClean="0">
                <a:latin typeface="Times New Roman" pitchFamily="18" charset="0"/>
                <a:cs typeface="Times New Roman" pitchFamily="18" charset="0"/>
              </a:rPr>
              <a:t> </a:t>
            </a:r>
            <a:r>
              <a:rPr lang="en-US" altLang="zh-CN" sz="2800" i="1" dirty="0" err="1" smtClean="0">
                <a:latin typeface="Times New Roman" pitchFamily="18" charset="0"/>
                <a:cs typeface="Times New Roman" pitchFamily="18" charset="0"/>
              </a:rPr>
              <a:t>màu</a:t>
            </a:r>
            <a:r>
              <a:rPr lang="en-US" altLang="zh-CN" sz="2800" i="1" dirty="0" smtClean="0">
                <a:latin typeface="Times New Roman" pitchFamily="18" charset="0"/>
                <a:cs typeface="Times New Roman" pitchFamily="18" charset="0"/>
              </a:rPr>
              <a:t> </a:t>
            </a:r>
            <a:r>
              <a:rPr lang="en-US" altLang="zh-CN" sz="2800" i="1" dirty="0" err="1" smtClean="0">
                <a:latin typeface="Times New Roman" pitchFamily="18" charset="0"/>
                <a:cs typeface="Times New Roman" pitchFamily="18" charset="0"/>
              </a:rPr>
              <a:t>vẽ</a:t>
            </a:r>
            <a:endParaRPr lang="en-US" altLang="zh-CN" sz="2800" i="1" dirty="0">
              <a:latin typeface="Times New Roman" pitchFamily="18" charset="0"/>
              <a:cs typeface="Times New Roman" pitchFamily="18" charset="0"/>
            </a:endParaRPr>
          </a:p>
        </p:txBody>
      </p:sp>
      <p:cxnSp>
        <p:nvCxnSpPr>
          <p:cNvPr id="35" name="Straight Arrow Connector 34"/>
          <p:cNvCxnSpPr>
            <a:stCxn id="26" idx="3"/>
            <a:endCxn id="34" idx="1"/>
          </p:cNvCxnSpPr>
          <p:nvPr/>
        </p:nvCxnSpPr>
        <p:spPr>
          <a:xfrm>
            <a:off x="5410200" y="2591604"/>
            <a:ext cx="1295400" cy="3179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Text Box 70"/>
          <p:cNvSpPr txBox="1">
            <a:spLocks noChangeArrowheads="1"/>
          </p:cNvSpPr>
          <p:nvPr/>
        </p:nvSpPr>
        <p:spPr bwMode="auto">
          <a:xfrm>
            <a:off x="3581400" y="3343930"/>
            <a:ext cx="19050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Tài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năng</a:t>
            </a:r>
            <a:endParaRPr lang="en-US" altLang="zh-CN" sz="2800" b="1" dirty="0">
              <a:latin typeface="Times New Roman" pitchFamily="18" charset="0"/>
              <a:cs typeface="Times New Roman" pitchFamily="18" charset="0"/>
            </a:endParaRPr>
          </a:p>
        </p:txBody>
      </p:sp>
      <p:sp>
        <p:nvSpPr>
          <p:cNvPr id="42" name="Text Box 71"/>
          <p:cNvSpPr txBox="1">
            <a:spLocks noChangeArrowheads="1"/>
          </p:cNvSpPr>
          <p:nvPr/>
        </p:nvSpPr>
        <p:spPr bwMode="auto">
          <a:xfrm>
            <a:off x="6781800" y="3343930"/>
            <a:ext cx="2209800" cy="523220"/>
          </a:xfrm>
          <a:prstGeom prst="rect">
            <a:avLst/>
          </a:prstGeom>
          <a:noFill/>
          <a:ln w="9525">
            <a:noFill/>
            <a:miter lim="800000"/>
            <a:headEnd/>
            <a:tailEnd/>
          </a:ln>
        </p:spPr>
        <p:txBody>
          <a:bodyPr wrap="square">
            <a:spAutoFit/>
          </a:bodyPr>
          <a:lstStyle/>
          <a:p>
            <a:pPr eaLnBrk="0" hangingPunct="0">
              <a:spcBef>
                <a:spcPct val="50000"/>
              </a:spcBef>
            </a:pPr>
            <a:r>
              <a:rPr lang="en-US" altLang="zh-CN" sz="2800" i="1" dirty="0" err="1" smtClean="0">
                <a:latin typeface="Times New Roman" pitchFamily="18" charset="0"/>
              </a:rPr>
              <a:t>Vẽ</a:t>
            </a:r>
            <a:r>
              <a:rPr lang="en-US" altLang="zh-CN" sz="2800" i="1" dirty="0" smtClean="0">
                <a:latin typeface="Times New Roman" pitchFamily="18" charset="0"/>
              </a:rPr>
              <a:t> </a:t>
            </a:r>
            <a:r>
              <a:rPr lang="en-US" altLang="zh-CN" sz="2800" i="1" dirty="0" err="1" smtClean="0">
                <a:latin typeface="Times New Roman" pitchFamily="18" charset="0"/>
              </a:rPr>
              <a:t>rất</a:t>
            </a:r>
            <a:r>
              <a:rPr lang="en-US" altLang="zh-CN" sz="2800" i="1" dirty="0" smtClean="0">
                <a:latin typeface="Times New Roman" pitchFamily="18" charset="0"/>
              </a:rPr>
              <a:t> </a:t>
            </a:r>
            <a:r>
              <a:rPr lang="en-US" altLang="zh-CN" sz="2800" i="1" dirty="0" err="1" smtClean="0">
                <a:latin typeface="Times New Roman" pitchFamily="18" charset="0"/>
              </a:rPr>
              <a:t>đẹp</a:t>
            </a:r>
            <a:endParaRPr lang="en-US" altLang="zh-CN" sz="2800" i="1" dirty="0">
              <a:latin typeface="Times New Roman" pitchFamily="18" charset="0"/>
            </a:endParaRPr>
          </a:p>
        </p:txBody>
      </p:sp>
      <p:cxnSp>
        <p:nvCxnSpPr>
          <p:cNvPr id="43" name="Straight Arrow Connector 42"/>
          <p:cNvCxnSpPr>
            <a:stCxn id="4" idx="3"/>
            <a:endCxn id="41" idx="1"/>
          </p:cNvCxnSpPr>
          <p:nvPr/>
        </p:nvCxnSpPr>
        <p:spPr>
          <a:xfrm>
            <a:off x="2438400" y="2575761"/>
            <a:ext cx="1143000" cy="102977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1" idx="3"/>
            <a:endCxn id="42" idx="1"/>
          </p:cNvCxnSpPr>
          <p:nvPr/>
        </p:nvCxnSpPr>
        <p:spPr>
          <a:xfrm>
            <a:off x="5486400" y="3605540"/>
            <a:ext cx="1295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5" name="Text Box 70"/>
          <p:cNvSpPr txBox="1">
            <a:spLocks noChangeArrowheads="1"/>
          </p:cNvSpPr>
          <p:nvPr/>
        </p:nvSpPr>
        <p:spPr bwMode="auto">
          <a:xfrm>
            <a:off x="3581400" y="4324350"/>
            <a:ext cx="19050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Thái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độ</a:t>
            </a:r>
            <a:endParaRPr lang="en-US" altLang="zh-CN" sz="2800" b="1" dirty="0">
              <a:latin typeface="Times New Roman" pitchFamily="18" charset="0"/>
              <a:cs typeface="Times New Roman" pitchFamily="18" charset="0"/>
            </a:endParaRPr>
          </a:p>
        </p:txBody>
      </p:sp>
      <p:sp>
        <p:nvSpPr>
          <p:cNvPr id="46" name="Text Box 71"/>
          <p:cNvSpPr txBox="1">
            <a:spLocks noChangeArrowheads="1"/>
          </p:cNvSpPr>
          <p:nvPr/>
        </p:nvSpPr>
        <p:spPr bwMode="auto">
          <a:xfrm>
            <a:off x="6781800" y="4132243"/>
            <a:ext cx="2590800" cy="954107"/>
          </a:xfrm>
          <a:prstGeom prst="rect">
            <a:avLst/>
          </a:prstGeom>
          <a:noFill/>
          <a:ln w="9525">
            <a:noFill/>
            <a:miter lim="800000"/>
            <a:headEnd/>
            <a:tailEnd/>
          </a:ln>
        </p:spPr>
        <p:txBody>
          <a:bodyPr wrap="square">
            <a:spAutoFit/>
          </a:bodyPr>
          <a:lstStyle/>
          <a:p>
            <a:pPr eaLnBrk="0" hangingPunct="0">
              <a:spcBef>
                <a:spcPct val="50000"/>
              </a:spcBef>
            </a:pPr>
            <a:r>
              <a:rPr lang="en-US" altLang="zh-CN" sz="2800" i="1" dirty="0" err="1" smtClean="0">
                <a:latin typeface="Times New Roman" pitchFamily="18" charset="0"/>
              </a:rPr>
              <a:t>Hồn</a:t>
            </a:r>
            <a:r>
              <a:rPr lang="en-US" altLang="zh-CN" sz="2800" i="1" dirty="0" smtClean="0">
                <a:latin typeface="Times New Roman" pitchFamily="18" charset="0"/>
              </a:rPr>
              <a:t> </a:t>
            </a:r>
            <a:r>
              <a:rPr lang="en-US" altLang="zh-CN" sz="2800" i="1" dirty="0" err="1" smtClean="0">
                <a:latin typeface="Times New Roman" pitchFamily="18" charset="0"/>
              </a:rPr>
              <a:t>nhiên</a:t>
            </a:r>
            <a:r>
              <a:rPr lang="en-US" altLang="zh-CN" sz="2800" i="1" dirty="0" smtClean="0">
                <a:latin typeface="Times New Roman" pitchFamily="18" charset="0"/>
              </a:rPr>
              <a:t>, </a:t>
            </a:r>
            <a:r>
              <a:rPr lang="en-US" altLang="zh-CN" sz="2800" i="1" dirty="0" err="1" smtClean="0">
                <a:latin typeface="Times New Roman" pitchFamily="18" charset="0"/>
              </a:rPr>
              <a:t>yêu</a:t>
            </a:r>
            <a:r>
              <a:rPr lang="en-US" altLang="zh-CN" sz="2800" i="1" dirty="0" smtClean="0">
                <a:latin typeface="Times New Roman" pitchFamily="18" charset="0"/>
              </a:rPr>
              <a:t> </a:t>
            </a:r>
            <a:r>
              <a:rPr lang="en-US" altLang="zh-CN" sz="2800" i="1" dirty="0" err="1" smtClean="0">
                <a:latin typeface="Times New Roman" pitchFamily="18" charset="0"/>
              </a:rPr>
              <a:t>thương</a:t>
            </a:r>
            <a:r>
              <a:rPr lang="en-US" altLang="zh-CN" sz="2800" i="1" dirty="0" smtClean="0">
                <a:latin typeface="Times New Roman" pitchFamily="18" charset="0"/>
              </a:rPr>
              <a:t> </a:t>
            </a:r>
            <a:r>
              <a:rPr lang="en-US" altLang="zh-CN" sz="2800" i="1" dirty="0" err="1" smtClean="0">
                <a:latin typeface="Times New Roman" pitchFamily="18" charset="0"/>
              </a:rPr>
              <a:t>anh</a:t>
            </a:r>
            <a:endParaRPr lang="en-US" altLang="zh-CN" sz="2800" i="1" dirty="0">
              <a:latin typeface="Times New Roman" pitchFamily="18" charset="0"/>
            </a:endParaRPr>
          </a:p>
        </p:txBody>
      </p:sp>
      <p:cxnSp>
        <p:nvCxnSpPr>
          <p:cNvPr id="47" name="Straight Arrow Connector 46"/>
          <p:cNvCxnSpPr>
            <a:stCxn id="4" idx="3"/>
            <a:endCxn id="45" idx="1"/>
          </p:cNvCxnSpPr>
          <p:nvPr/>
        </p:nvCxnSpPr>
        <p:spPr>
          <a:xfrm>
            <a:off x="2438400" y="2575761"/>
            <a:ext cx="1143000" cy="20101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5" idx="3"/>
            <a:endCxn id="46" idx="1"/>
          </p:cNvCxnSpPr>
          <p:nvPr/>
        </p:nvCxnSpPr>
        <p:spPr>
          <a:xfrm>
            <a:off x="5486400" y="4585960"/>
            <a:ext cx="1295400" cy="233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0" name="Text Box 70"/>
          <p:cNvSpPr txBox="1">
            <a:spLocks noChangeArrowheads="1"/>
          </p:cNvSpPr>
          <p:nvPr/>
        </p:nvSpPr>
        <p:spPr bwMode="auto">
          <a:xfrm>
            <a:off x="3505200" y="133350"/>
            <a:ext cx="3733800" cy="523220"/>
          </a:xfrm>
          <a:prstGeom prst="rect">
            <a:avLst/>
          </a:prstGeom>
          <a:noFill/>
          <a:ln w="9525">
            <a:noFill/>
            <a:miter lim="800000"/>
            <a:headEnd/>
            <a:tailEnd/>
          </a:ln>
        </p:spPr>
        <p:txBody>
          <a:bodyPr wrap="square">
            <a:spAutoFit/>
          </a:bodyPr>
          <a:lstStyle/>
          <a:p>
            <a:pPr algn="just" eaLnBrk="0" hangingPunct="0">
              <a:spcBef>
                <a:spcPct val="50000"/>
              </a:spcBef>
            </a:pPr>
            <a:r>
              <a:rPr lang="en-US" altLang="zh-CN" sz="2800" b="1" dirty="0" err="1" smtClean="0">
                <a:latin typeface="Times New Roman" pitchFamily="18" charset="0"/>
                <a:cs typeface="Times New Roman" pitchFamily="18" charset="0"/>
              </a:rPr>
              <a:t>Tên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thân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mật</a:t>
            </a:r>
            <a:r>
              <a:rPr lang="en-US" altLang="zh-CN" sz="2800" b="1"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Mèo</a:t>
            </a:r>
            <a:endParaRPr lang="en-US" altLang="zh-CN" sz="2800" dirty="0">
              <a:latin typeface="Times New Roman" pitchFamily="18" charset="0"/>
              <a:cs typeface="Times New Roman" pitchFamily="18" charset="0"/>
            </a:endParaRPr>
          </a:p>
        </p:txBody>
      </p:sp>
      <p:cxnSp>
        <p:nvCxnSpPr>
          <p:cNvPr id="52" name="Straight Arrow Connector 51"/>
          <p:cNvCxnSpPr>
            <a:stCxn id="4" idx="3"/>
            <a:endCxn id="50" idx="1"/>
          </p:cNvCxnSpPr>
          <p:nvPr/>
        </p:nvCxnSpPr>
        <p:spPr>
          <a:xfrm flipV="1">
            <a:off x="2438400" y="394960"/>
            <a:ext cx="1066800" cy="218080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strips(downLeft)">
                                      <p:cBhvr>
                                        <p:cTn id="14" dur="500"/>
                                        <p:tgtEl>
                                          <p:spTgt spid="52"/>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strips(down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par>
                                <p:cTn id="23" presetID="18" presetClass="entr" presetSubtype="1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trips(downLeft)">
                                      <p:cBhvr>
                                        <p:cTn id="30" dur="500"/>
                                        <p:tgtEl>
                                          <p:spTgt spid="12"/>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strips(down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strips(downLeft)">
                                      <p:cBhvr>
                                        <p:cTn id="38" dur="500"/>
                                        <p:tgtEl>
                                          <p:spTgt spid="28"/>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strips(down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strips(down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strips(downLeft)">
                                      <p:cBhvr>
                                        <p:cTn id="54" dur="500"/>
                                        <p:tgtEl>
                                          <p:spTgt spid="35"/>
                                        </p:tgtEl>
                                      </p:cBhvr>
                                    </p:animEffect>
                                  </p:childTnLst>
                                </p:cTn>
                              </p:par>
                              <p:par>
                                <p:cTn id="55" presetID="18" presetClass="entr" presetSubtype="12"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strips(down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strips(downLeft)">
                                      <p:cBhvr>
                                        <p:cTn id="62" dur="500"/>
                                        <p:tgtEl>
                                          <p:spTgt spid="43"/>
                                        </p:tgtEl>
                                      </p:cBhvr>
                                    </p:animEffect>
                                  </p:childTnLst>
                                </p:cTn>
                              </p:par>
                              <p:par>
                                <p:cTn id="63" presetID="18" presetClass="entr" presetSubtype="12"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strips(downLeft)">
                                      <p:cBhvr>
                                        <p:cTn id="65" dur="5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strips(downLeft)">
                                      <p:cBhvr>
                                        <p:cTn id="70" dur="500"/>
                                        <p:tgtEl>
                                          <p:spTgt spid="44"/>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strips(downLeft)">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strips(downLeft)">
                                      <p:cBhvr>
                                        <p:cTn id="78" dur="500"/>
                                        <p:tgtEl>
                                          <p:spTgt spid="47"/>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strips(downLeft)">
                                      <p:cBhvr>
                                        <p:cTn id="81" dur="500"/>
                                        <p:tgtEl>
                                          <p:spTgt spid="45"/>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nodeType="click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strips(downLeft)">
                                      <p:cBhvr>
                                        <p:cTn id="86" dur="500"/>
                                        <p:tgtEl>
                                          <p:spTgt spid="48"/>
                                        </p:tgtEl>
                                      </p:cBhvr>
                                    </p:animEffect>
                                  </p:childTnLst>
                                </p:cTn>
                              </p:par>
                              <p:par>
                                <p:cTn id="87" presetID="18" presetClass="entr" presetSubtype="12"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strips(downLeft)">
                                      <p:cBhvr>
                                        <p:cTn id="8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p:bldP spid="27" grpId="0"/>
      <p:bldP spid="34" grpId="0"/>
      <p:bldP spid="41" grpId="0"/>
      <p:bldP spid="42" grpId="0"/>
      <p:bldP spid="45" grpId="0"/>
      <p:bldP spid="46" grpId="0"/>
      <p:bldP spid="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gtree—cartoon hand drawn hand drawn_3802498.png"/>
          <p:cNvPicPr>
            <a:picLocks noChangeAspect="1"/>
          </p:cNvPicPr>
          <p:nvPr/>
        </p:nvPicPr>
        <p:blipFill>
          <a:blip r:embed="rId2" cstate="print"/>
          <a:stretch>
            <a:fillRect/>
          </a:stretch>
        </p:blipFill>
        <p:spPr>
          <a:xfrm flipH="1">
            <a:off x="0" y="2190750"/>
            <a:ext cx="2152650" cy="2952750"/>
          </a:xfrm>
          <a:prstGeom prst="rect">
            <a:avLst/>
          </a:prstGeom>
        </p:spPr>
      </p:pic>
      <p:sp>
        <p:nvSpPr>
          <p:cNvPr id="6" name="Cloud Callout 5"/>
          <p:cNvSpPr/>
          <p:nvPr/>
        </p:nvSpPr>
        <p:spPr>
          <a:xfrm>
            <a:off x="609600" y="285750"/>
            <a:ext cx="4343400" cy="1828800"/>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fontAlgn="base">
              <a:spcBef>
                <a:spcPct val="0"/>
              </a:spcBef>
              <a:spcAft>
                <a:spcPct val="0"/>
              </a:spcAft>
            </a:pPr>
            <a:r>
              <a:rPr lang="en-US" sz="2800" dirty="0" smtClean="0">
                <a:solidFill>
                  <a:schemeClr val="tx1"/>
                </a:solidFill>
                <a:latin typeface="Times New Roman" pitchFamily="18" charset="0"/>
                <a:ea typeface="Calibri" pitchFamily="34" charset="0"/>
                <a:cs typeface="Times New Roman" pitchFamily="18" charset="0"/>
              </a:rPr>
              <a:t>Chi </a:t>
            </a:r>
            <a:r>
              <a:rPr lang="en-US" sz="2800" dirty="0" err="1" smtClean="0">
                <a:solidFill>
                  <a:schemeClr val="tx1"/>
                </a:solidFill>
                <a:latin typeface="Times New Roman" pitchFamily="18" charset="0"/>
                <a:ea typeface="Calibri" pitchFamily="34" charset="0"/>
                <a:cs typeface="Times New Roman" pitchFamily="18" charset="0"/>
              </a:rPr>
              <a:t>tiết</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nào</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thể</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hiện</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tập</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trung</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nhất</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tấm</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lòng</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tốt</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đẹp</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của</a:t>
            </a:r>
            <a:r>
              <a:rPr lang="en-US" sz="2800" dirty="0" smtClean="0">
                <a:solidFill>
                  <a:schemeClr val="tx1"/>
                </a:solidFill>
                <a:latin typeface="Times New Roman" pitchFamily="18" charset="0"/>
                <a:ea typeface="Calibri" pitchFamily="34" charset="0"/>
                <a:cs typeface="Times New Roman" pitchFamily="18" charset="0"/>
              </a:rPr>
              <a:t> KP?</a:t>
            </a:r>
            <a:endParaRPr lang="en-US" sz="3600" dirty="0" smtClean="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gtree—cartoon hand drawn hand drawn_3802498.png"/>
          <p:cNvPicPr>
            <a:picLocks noChangeAspect="1"/>
          </p:cNvPicPr>
          <p:nvPr/>
        </p:nvPicPr>
        <p:blipFill>
          <a:blip r:embed="rId2" cstate="print"/>
          <a:stretch>
            <a:fillRect/>
          </a:stretch>
        </p:blipFill>
        <p:spPr>
          <a:xfrm flipH="1">
            <a:off x="0" y="2190750"/>
            <a:ext cx="2152650" cy="2952750"/>
          </a:xfrm>
          <a:prstGeom prst="rect">
            <a:avLst/>
          </a:prstGeom>
        </p:spPr>
      </p:pic>
      <p:sp>
        <p:nvSpPr>
          <p:cNvPr id="6" name="Cloud Callout 5"/>
          <p:cNvSpPr/>
          <p:nvPr/>
        </p:nvSpPr>
        <p:spPr>
          <a:xfrm>
            <a:off x="609600" y="285750"/>
            <a:ext cx="4572000" cy="1828800"/>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Tại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KP </a:t>
            </a:r>
            <a:r>
              <a:rPr lang="en-US" sz="2800" dirty="0" err="1" smtClean="0">
                <a:latin typeface="Times New Roman" pitchFamily="18" charset="0"/>
                <a:cs typeface="Times New Roman" pitchFamily="18" charset="0"/>
              </a:rPr>
              <a:t>vẽ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4" name="Text Box 68"/>
          <p:cNvSpPr txBox="1">
            <a:spLocks noChangeArrowheads="1"/>
          </p:cNvSpPr>
          <p:nvPr/>
        </p:nvSpPr>
        <p:spPr bwMode="auto">
          <a:xfrm>
            <a:off x="3048000" y="3714750"/>
            <a:ext cx="5410200" cy="830997"/>
          </a:xfrm>
          <a:prstGeom prst="rect">
            <a:avLst/>
          </a:prstGeom>
          <a:noFill/>
          <a:ln w="9525">
            <a:noFill/>
            <a:miter lim="800000"/>
            <a:headEnd/>
            <a:tailEnd/>
          </a:ln>
        </p:spPr>
        <p:txBody>
          <a:bodyPr wrap="square">
            <a:spAutoFit/>
          </a:bodyPr>
          <a:lstStyle/>
          <a:p>
            <a:pPr marL="342900" indent="-342900" eaLnBrk="0" hangingPunct="0"/>
            <a:r>
              <a:rPr lang="en-US" altLang="zh-CN" sz="2400" dirty="0">
                <a:latin typeface=".VnArial Narrow" pitchFamily="34" charset="0"/>
                <a:sym typeface="Wingdings" pitchFamily="2" charset="2"/>
              </a:rPr>
              <a:t> </a:t>
            </a:r>
            <a:r>
              <a:rPr lang="en-US" altLang="zh-CN" sz="2400" dirty="0" err="1">
                <a:latin typeface="Times New Roman" pitchFamily="18" charset="0"/>
                <a:cs typeface="Times New Roman" pitchFamily="18" charset="0"/>
              </a:rPr>
              <a:t>Là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cô</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bé</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hồn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nhiên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trong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sáng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đáng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yêu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có</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tài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năng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lòng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vị</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hậu</a:t>
            </a:r>
            <a:endParaRPr lang="en-US" altLang="zh-CN"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2"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 xmlns:a14="http://schemas.microsoft.com/office/drawing/2010/main" val="0"/>
              </a:ext>
            </a:extLst>
          </a:blip>
          <a:srcRect r="25600" b="32444"/>
          <a:stretch/>
        </p:blipFill>
        <p:spPr>
          <a:xfrm>
            <a:off x="0" y="0"/>
            <a:ext cx="6803136" cy="3474720"/>
          </a:xfrm>
          <a:prstGeom prst="rect">
            <a:avLst/>
          </a:prstGeom>
        </p:spPr>
      </p:pic>
      <p:pic>
        <p:nvPicPr>
          <p:cNvPr id="5" name="图片 4"/>
          <p:cNvPicPr>
            <a:picLocks noChangeAspect="1"/>
          </p:cNvPicPr>
          <p:nvPr/>
        </p:nvPicPr>
        <p:blipFill rotWithShape="1">
          <a:blip r:embed="rId4">
            <a:extLst>
              <a:ext uri="{28A0092B-C50C-407E-A947-70E740481C1C}">
                <a14:useLocalDpi xmlns="" xmlns:a14="http://schemas.microsoft.com/office/drawing/2010/main" val="0"/>
              </a:ext>
            </a:extLst>
          </a:blip>
          <a:srcRect l="37200" t="4741"/>
          <a:stretch/>
        </p:blipFill>
        <p:spPr>
          <a:xfrm>
            <a:off x="3140944" y="243840"/>
            <a:ext cx="5742432" cy="4899660"/>
          </a:xfrm>
          <a:prstGeom prst="rect">
            <a:avLst/>
          </a:prstGeom>
        </p:spPr>
      </p:pic>
      <p:pic>
        <p:nvPicPr>
          <p:cNvPr id="4" name="图片 3"/>
          <p:cNvPicPr>
            <a:picLocks noChangeAspect="1"/>
          </p:cNvPicPr>
          <p:nvPr/>
        </p:nvPicPr>
        <p:blipFill rotWithShape="1">
          <a:blip r:embed="rId5">
            <a:extLst>
              <a:ext uri="{28A0092B-C50C-407E-A947-70E740481C1C}">
                <a14:useLocalDpi xmlns="" xmlns:a14="http://schemas.microsoft.com/office/drawing/2010/main" val="0"/>
              </a:ext>
            </a:extLst>
          </a:blip>
          <a:srcRect l="4267" t="5452" r="53867" b="6845"/>
          <a:stretch/>
        </p:blipFill>
        <p:spPr>
          <a:xfrm>
            <a:off x="251520" y="771550"/>
            <a:ext cx="3828288" cy="4511040"/>
          </a:xfrm>
          <a:prstGeom prst="rect">
            <a:avLst/>
          </a:prstGeom>
        </p:spPr>
      </p:pic>
      <p:pic>
        <p:nvPicPr>
          <p:cNvPr id="6" name="图片 5"/>
          <p:cNvPicPr>
            <a:picLocks noChangeAspect="1"/>
          </p:cNvPicPr>
          <p:nvPr/>
        </p:nvPicPr>
        <p:blipFill rotWithShape="1">
          <a:blip r:embed="rId6">
            <a:extLst>
              <a:ext uri="{28A0092B-C50C-407E-A947-70E740481C1C}">
                <a14:useLocalDpi xmlns="" xmlns:a14="http://schemas.microsoft.com/office/drawing/2010/main" val="0"/>
              </a:ext>
            </a:extLst>
          </a:blip>
          <a:srcRect l="60800" t="2371" b="22251"/>
          <a:stretch/>
        </p:blipFill>
        <p:spPr>
          <a:xfrm>
            <a:off x="5574360" y="-92546"/>
            <a:ext cx="3584448" cy="3877056"/>
          </a:xfrm>
          <a:prstGeom prst="rect">
            <a:avLst/>
          </a:prstGeom>
        </p:spPr>
      </p:pic>
      <p:sp>
        <p:nvSpPr>
          <p:cNvPr id="8" name="TextBox 7"/>
          <p:cNvSpPr txBox="1"/>
          <p:nvPr/>
        </p:nvSpPr>
        <p:spPr>
          <a:xfrm>
            <a:off x="914400" y="1504950"/>
            <a:ext cx="2362200" cy="1200329"/>
          </a:xfrm>
          <a:prstGeom prst="rect">
            <a:avLst/>
          </a:prstGeom>
          <a:noFill/>
        </p:spPr>
        <p:txBody>
          <a:bodyPr wrap="square" rtlCol="0">
            <a:spAutoFit/>
          </a:bodyPr>
          <a:lstStyle/>
          <a:p>
            <a:pPr marL="857250" indent="-857250" algn="ctr"/>
            <a:r>
              <a:rPr lang="en-US" altLang="zh-CN" sz="3600" dirty="0" smtClean="0">
                <a:solidFill>
                  <a:schemeClr val="accent3">
                    <a:lumMod val="75000"/>
                  </a:schemeClr>
                </a:solidFill>
                <a:latin typeface="Times New Roman" pitchFamily="18" charset="0"/>
                <a:ea typeface="方正粗圆_GBK" pitchFamily="65" charset="-122"/>
                <a:cs typeface="Times New Roman" pitchFamily="18" charset="0"/>
              </a:rPr>
              <a:t> I. </a:t>
            </a:r>
            <a:r>
              <a:rPr lang="en-US" altLang="zh-CN" sz="3600" dirty="0" err="1" smtClean="0">
                <a:solidFill>
                  <a:schemeClr val="accent3">
                    <a:lumMod val="75000"/>
                  </a:schemeClr>
                </a:solidFill>
                <a:latin typeface="Times New Roman" pitchFamily="18" charset="0"/>
                <a:ea typeface="方正粗圆_GBK" pitchFamily="65" charset="-122"/>
                <a:cs typeface="Times New Roman" pitchFamily="18" charset="0"/>
              </a:rPr>
              <a:t>Tìm</a:t>
            </a:r>
            <a:r>
              <a:rPr lang="en-US" altLang="zh-CN" sz="3600" dirty="0" smtClean="0">
                <a:solidFill>
                  <a:schemeClr val="accent3">
                    <a:lumMod val="75000"/>
                  </a:schemeClr>
                </a:solidFill>
                <a:latin typeface="Times New Roman" pitchFamily="18" charset="0"/>
                <a:ea typeface="方正粗圆_GBK" pitchFamily="65" charset="-122"/>
                <a:cs typeface="Times New Roman" pitchFamily="18" charset="0"/>
              </a:rPr>
              <a:t> </a:t>
            </a:r>
          </a:p>
          <a:p>
            <a:pPr marL="857250" indent="-857250" algn="ctr"/>
            <a:r>
              <a:rPr lang="en-US" altLang="zh-CN" sz="3600" dirty="0" err="1" smtClean="0">
                <a:solidFill>
                  <a:schemeClr val="accent3">
                    <a:lumMod val="75000"/>
                  </a:schemeClr>
                </a:solidFill>
                <a:latin typeface="Times New Roman" pitchFamily="18" charset="0"/>
                <a:ea typeface="方正粗圆_GBK" pitchFamily="65" charset="-122"/>
                <a:cs typeface="Times New Roman" pitchFamily="18" charset="0"/>
              </a:rPr>
              <a:t>hiểu</a:t>
            </a:r>
            <a:r>
              <a:rPr lang="en-US" altLang="zh-CN" sz="3600" dirty="0" smtClean="0">
                <a:solidFill>
                  <a:schemeClr val="accent3">
                    <a:lumMod val="75000"/>
                  </a:schemeClr>
                </a:solidFill>
                <a:latin typeface="Times New Roman" pitchFamily="18" charset="0"/>
                <a:ea typeface="方正粗圆_GBK" pitchFamily="65" charset="-122"/>
                <a:cs typeface="Times New Roman" pitchFamily="18" charset="0"/>
              </a:rPr>
              <a:t> </a:t>
            </a:r>
            <a:r>
              <a:rPr lang="en-US" altLang="zh-CN" sz="3600" dirty="0" err="1" smtClean="0">
                <a:solidFill>
                  <a:schemeClr val="accent3">
                    <a:lumMod val="75000"/>
                  </a:schemeClr>
                </a:solidFill>
                <a:latin typeface="Times New Roman" pitchFamily="18" charset="0"/>
                <a:ea typeface="方正粗圆_GBK" pitchFamily="65" charset="-122"/>
                <a:cs typeface="Times New Roman" pitchFamily="18" charset="0"/>
              </a:rPr>
              <a:t>chung</a:t>
            </a:r>
            <a:endParaRPr lang="zh-CN" altLang="en-US" sz="3600" dirty="0">
              <a:solidFill>
                <a:schemeClr val="accent3">
                  <a:lumMod val="75000"/>
                </a:schemeClr>
              </a:solidFill>
              <a:latin typeface="Times New Roman" pitchFamily="18" charset="0"/>
              <a:ea typeface="方正粗圆_GBK" pitchFamily="65" charset="-122"/>
              <a:cs typeface="Times New Roman" pitchFamily="18" charset="0"/>
            </a:endParaRPr>
          </a:p>
        </p:txBody>
      </p:sp>
    </p:spTree>
    <p:extLst>
      <p:ext uri="{BB962C8B-B14F-4D97-AF65-F5344CB8AC3E}">
        <p14:creationId xmlns="" xmlns:p14="http://schemas.microsoft.com/office/powerpoint/2010/main" val="20428937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6"/>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 calcmode="lin" valueType="num">
                                      <p:cBhvr>
                                        <p:cTn id="2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gtree—cartoon hand drawn hand drawn_3802498.png"/>
          <p:cNvPicPr>
            <a:picLocks noChangeAspect="1"/>
          </p:cNvPicPr>
          <p:nvPr/>
        </p:nvPicPr>
        <p:blipFill>
          <a:blip r:embed="rId2" cstate="print"/>
          <a:stretch>
            <a:fillRect/>
          </a:stretch>
        </p:blipFill>
        <p:spPr>
          <a:xfrm flipH="1">
            <a:off x="609600" y="2190750"/>
            <a:ext cx="2152650" cy="2952750"/>
          </a:xfrm>
          <a:prstGeom prst="rect">
            <a:avLst/>
          </a:prstGeom>
        </p:spPr>
      </p:pic>
      <p:sp>
        <p:nvSpPr>
          <p:cNvPr id="6" name="Cloud Callout 5"/>
          <p:cNvSpPr/>
          <p:nvPr/>
        </p:nvSpPr>
        <p:spPr>
          <a:xfrm>
            <a:off x="2286000" y="438150"/>
            <a:ext cx="5715000" cy="2209800"/>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fontAlgn="base">
              <a:spcBef>
                <a:spcPct val="0"/>
              </a:spcBef>
              <a:spcAft>
                <a:spcPct val="0"/>
              </a:spcAft>
            </a:pPr>
            <a:r>
              <a:rPr lang="en-US" sz="2800" dirty="0" smtClean="0">
                <a:latin typeface="Times New Roman" pitchFamily="18" charset="0"/>
                <a:cs typeface="Times New Roman" pitchFamily="18" charset="0"/>
              </a:rPr>
              <a:t>Qua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KP,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lòng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hậu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cuộc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a:t>
            </a:r>
            <a:endParaRPr lang="en-US" sz="3600" dirty="0" smtClean="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 xmlns:a14="http://schemas.microsoft.com/office/drawing/2010/main" val="0"/>
              </a:ext>
            </a:extLst>
          </a:blip>
          <a:srcRect r="25600" b="32444"/>
          <a:stretch/>
        </p:blipFill>
        <p:spPr>
          <a:xfrm>
            <a:off x="0" y="0"/>
            <a:ext cx="6803136" cy="3474720"/>
          </a:xfrm>
          <a:prstGeom prst="rect">
            <a:avLst/>
          </a:prstGeom>
        </p:spPr>
      </p:pic>
      <p:pic>
        <p:nvPicPr>
          <p:cNvPr id="5" name="图片 4"/>
          <p:cNvPicPr>
            <a:picLocks noChangeAspect="1"/>
          </p:cNvPicPr>
          <p:nvPr/>
        </p:nvPicPr>
        <p:blipFill rotWithShape="1">
          <a:blip r:embed="rId4">
            <a:extLst>
              <a:ext uri="{28A0092B-C50C-407E-A947-70E740481C1C}">
                <a14:useLocalDpi xmlns="" xmlns:a14="http://schemas.microsoft.com/office/drawing/2010/main" val="0"/>
              </a:ext>
            </a:extLst>
          </a:blip>
          <a:srcRect l="4267" t="5452" r="53867" b="6845"/>
          <a:stretch/>
        </p:blipFill>
        <p:spPr>
          <a:xfrm>
            <a:off x="251520" y="771550"/>
            <a:ext cx="3828288" cy="4511040"/>
          </a:xfrm>
          <a:prstGeom prst="rect">
            <a:avLst/>
          </a:prstGeom>
        </p:spPr>
      </p:pic>
      <p:pic>
        <p:nvPicPr>
          <p:cNvPr id="10" name="图片 9"/>
          <p:cNvPicPr>
            <a:picLocks noChangeAspect="1"/>
          </p:cNvPicPr>
          <p:nvPr/>
        </p:nvPicPr>
        <p:blipFill rotWithShape="1">
          <a:blip r:embed="rId5">
            <a:extLst>
              <a:ext uri="{28A0092B-C50C-407E-A947-70E740481C1C}">
                <a14:useLocalDpi xmlns="" xmlns:a14="http://schemas.microsoft.com/office/drawing/2010/main" val="0"/>
              </a:ext>
            </a:extLst>
          </a:blip>
          <a:srcRect l="75309" t="24362" r="8263" b="45350"/>
          <a:stretch/>
        </p:blipFill>
        <p:spPr>
          <a:xfrm flipH="1">
            <a:off x="7380312" y="1121733"/>
            <a:ext cx="1646218" cy="1707220"/>
          </a:xfrm>
          <a:prstGeom prst="rect">
            <a:avLst/>
          </a:prstGeom>
        </p:spPr>
      </p:pic>
      <p:pic>
        <p:nvPicPr>
          <p:cNvPr id="9" name="图片 8"/>
          <p:cNvPicPr>
            <a:picLocks noChangeAspect="1"/>
          </p:cNvPicPr>
          <p:nvPr/>
        </p:nvPicPr>
        <p:blipFill rotWithShape="1">
          <a:blip r:embed="rId6">
            <a:extLst>
              <a:ext uri="{28A0092B-C50C-407E-A947-70E740481C1C}">
                <a14:useLocalDpi xmlns="" xmlns:a14="http://schemas.microsoft.com/office/drawing/2010/main" val="0"/>
              </a:ext>
            </a:extLst>
          </a:blip>
          <a:srcRect l="51111" t="21947" r="28344" b="32798"/>
          <a:stretch/>
        </p:blipFill>
        <p:spPr>
          <a:xfrm flipH="1">
            <a:off x="5148064" y="843558"/>
            <a:ext cx="2382494" cy="2951976"/>
          </a:xfrm>
          <a:prstGeom prst="rect">
            <a:avLst/>
          </a:prstGeom>
        </p:spPr>
      </p:pic>
      <p:sp>
        <p:nvSpPr>
          <p:cNvPr id="7" name="TextBox 6"/>
          <p:cNvSpPr txBox="1"/>
          <p:nvPr/>
        </p:nvSpPr>
        <p:spPr>
          <a:xfrm>
            <a:off x="1066800" y="1428750"/>
            <a:ext cx="2057400" cy="1323439"/>
          </a:xfrm>
          <a:prstGeom prst="rect">
            <a:avLst/>
          </a:prstGeom>
          <a:noFill/>
        </p:spPr>
        <p:txBody>
          <a:bodyPr wrap="square" rtlCol="0">
            <a:spAutoFit/>
          </a:bodyPr>
          <a:lstStyle/>
          <a:p>
            <a:pPr algn="ctr"/>
            <a:r>
              <a:rPr lang="en-US" altLang="zh-CN" sz="4000" dirty="0" smtClean="0">
                <a:solidFill>
                  <a:schemeClr val="accent6">
                    <a:lumMod val="75000"/>
                  </a:schemeClr>
                </a:solidFill>
                <a:latin typeface="Times New Roman" pitchFamily="18" charset="0"/>
                <a:ea typeface="方正粗圆_GBK" pitchFamily="65" charset="-122"/>
                <a:cs typeface="Times New Roman" pitchFamily="18" charset="0"/>
              </a:rPr>
              <a:t>III. </a:t>
            </a:r>
          </a:p>
          <a:p>
            <a:pPr algn="ctr"/>
            <a:r>
              <a:rPr lang="en-US" altLang="zh-CN" sz="4000" dirty="0" err="1" smtClean="0">
                <a:solidFill>
                  <a:schemeClr val="accent6">
                    <a:lumMod val="75000"/>
                  </a:schemeClr>
                </a:solidFill>
                <a:latin typeface="Times New Roman" pitchFamily="18" charset="0"/>
                <a:ea typeface="方正粗圆_GBK" pitchFamily="65" charset="-122"/>
                <a:cs typeface="Times New Roman" pitchFamily="18" charset="0"/>
              </a:rPr>
              <a:t>Tổng</a:t>
            </a:r>
            <a:r>
              <a:rPr lang="en-US" altLang="zh-CN" sz="4000" dirty="0" smtClean="0">
                <a:solidFill>
                  <a:schemeClr val="accent6">
                    <a:lumMod val="75000"/>
                  </a:schemeClr>
                </a:solidFill>
                <a:latin typeface="Times New Roman" pitchFamily="18" charset="0"/>
                <a:ea typeface="方正粗圆_GBK" pitchFamily="65" charset="-122"/>
                <a:cs typeface="Times New Roman" pitchFamily="18" charset="0"/>
              </a:rPr>
              <a:t> </a:t>
            </a:r>
            <a:r>
              <a:rPr lang="en-US" altLang="zh-CN" sz="4000" dirty="0" err="1" smtClean="0">
                <a:solidFill>
                  <a:schemeClr val="accent6">
                    <a:lumMod val="75000"/>
                  </a:schemeClr>
                </a:solidFill>
                <a:latin typeface="Times New Roman" pitchFamily="18" charset="0"/>
                <a:ea typeface="方正粗圆_GBK" pitchFamily="65" charset="-122"/>
                <a:cs typeface="Times New Roman" pitchFamily="18" charset="0"/>
              </a:rPr>
              <a:t>kết</a:t>
            </a:r>
            <a:endParaRPr lang="zh-CN" altLang="en-US" sz="4000" dirty="0">
              <a:solidFill>
                <a:schemeClr val="accent6">
                  <a:lumMod val="75000"/>
                </a:schemeClr>
              </a:solidFill>
              <a:latin typeface="Times New Roman" pitchFamily="18" charset="0"/>
              <a:ea typeface="方正粗圆_GBK" pitchFamily="65" charset="-122"/>
              <a:cs typeface="Times New Roman" pitchFamily="18" charset="0"/>
            </a:endParaRPr>
          </a:p>
        </p:txBody>
      </p:sp>
      <p:pic>
        <p:nvPicPr>
          <p:cNvPr id="8" name="图片 7"/>
          <p:cNvPicPr>
            <a:picLocks noChangeAspect="1"/>
          </p:cNvPicPr>
          <p:nvPr/>
        </p:nvPicPr>
        <p:blipFill rotWithShape="1">
          <a:blip r:embed="rId7">
            <a:extLst>
              <a:ext uri="{28A0092B-C50C-407E-A947-70E740481C1C}">
                <a14:useLocalDpi xmlns="" xmlns:a14="http://schemas.microsoft.com/office/drawing/2010/main" val="0"/>
              </a:ext>
            </a:extLst>
          </a:blip>
          <a:srcRect l="58148" t="47407" r="16173" b="4087"/>
          <a:stretch/>
        </p:blipFill>
        <p:spPr>
          <a:xfrm>
            <a:off x="5580112" y="1975343"/>
            <a:ext cx="2808312" cy="2983829"/>
          </a:xfrm>
          <a:prstGeom prst="rect">
            <a:avLst/>
          </a:prstGeom>
        </p:spPr>
      </p:pic>
      <p:pic>
        <p:nvPicPr>
          <p:cNvPr id="11" name="图片 10"/>
          <p:cNvPicPr>
            <a:picLocks noChangeAspect="1"/>
          </p:cNvPicPr>
          <p:nvPr/>
        </p:nvPicPr>
        <p:blipFill rotWithShape="1">
          <a:blip r:embed="rId8">
            <a:extLst>
              <a:ext uri="{28A0092B-C50C-407E-A947-70E740481C1C}">
                <a14:useLocalDpi xmlns="" xmlns:a14="http://schemas.microsoft.com/office/drawing/2010/main" val="0"/>
              </a:ext>
            </a:extLst>
          </a:blip>
          <a:srcRect l="63457" t="3512" r="13457" b="64444"/>
          <a:stretch/>
        </p:blipFill>
        <p:spPr>
          <a:xfrm>
            <a:off x="6804248" y="19469"/>
            <a:ext cx="2111023" cy="1648178"/>
          </a:xfrm>
          <a:prstGeom prst="rect">
            <a:avLst/>
          </a:prstGeom>
        </p:spPr>
      </p:pic>
    </p:spTree>
    <p:extLst>
      <p:ext uri="{BB962C8B-B14F-4D97-AF65-F5344CB8AC3E}">
        <p14:creationId xmlns="" xmlns:p14="http://schemas.microsoft.com/office/powerpoint/2010/main" val="3779455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750"/>
                                        <p:tgtEl>
                                          <p:spTgt spid="5"/>
                                        </p:tgtEl>
                                      </p:cBhvr>
                                    </p:animEffect>
                                  </p:childTnLst>
                                </p:cTn>
                              </p:par>
                              <p:par>
                                <p:cTn id="8" presetID="22" presetClass="entr" presetSubtype="8" fill="hold" nodeType="withEffect">
                                  <p:stCondLst>
                                    <p:cond delay="17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53" presetClass="entr" presetSubtype="16" fill="hold" nodeType="withEffect">
                                  <p:stCondLst>
                                    <p:cond delay="175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Effect transition="in" filter="fade">
                                      <p:cBhvr>
                                        <p:cTn id="15" dur="1000"/>
                                        <p:tgtEl>
                                          <p:spTgt spid="8"/>
                                        </p:tgtEl>
                                      </p:cBhvr>
                                    </p:animEffect>
                                  </p:childTnLst>
                                </p:cTn>
                              </p:par>
                              <p:par>
                                <p:cTn id="16" presetID="2" presetClass="entr" presetSubtype="3" fill="hold" nodeType="withEffect">
                                  <p:stCondLst>
                                    <p:cond delay="17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0-#ppt_h/2"/>
                                          </p:val>
                                        </p:tav>
                                        <p:tav tm="100000">
                                          <p:val>
                                            <p:strVal val="#ppt_y"/>
                                          </p:val>
                                        </p:tav>
                                      </p:tavLst>
                                    </p:anim>
                                  </p:childTnLst>
                                </p:cTn>
                              </p:par>
                              <p:par>
                                <p:cTn id="20" presetID="31" presetClass="entr" presetSubtype="0" fill="hold" nodeType="withEffect">
                                  <p:stCondLst>
                                    <p:cond delay="225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par>
                                <p:cTn id="26" presetID="2" presetClass="entr" presetSubtype="3" fill="hold" nodeType="withEffect">
                                  <p:stCondLst>
                                    <p:cond delay="22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000" fill="hold"/>
                                        <p:tgtEl>
                                          <p:spTgt spid="9"/>
                                        </p:tgtEl>
                                        <p:attrNameLst>
                                          <p:attrName>ppt_x</p:attrName>
                                        </p:attrNameLst>
                                      </p:cBhvr>
                                      <p:tavLst>
                                        <p:tav tm="0">
                                          <p:val>
                                            <p:strVal val="1+#ppt_w/2"/>
                                          </p:val>
                                        </p:tav>
                                        <p:tav tm="100000">
                                          <p:val>
                                            <p:strVal val="#ppt_x"/>
                                          </p:val>
                                        </p:tav>
                                      </p:tavLst>
                                    </p:anim>
                                    <p:anim calcmode="lin" valueType="num">
                                      <p:cBhvr additive="base">
                                        <p:cTn id="29" dur="1000" fill="hold"/>
                                        <p:tgtEl>
                                          <p:spTgt spid="9"/>
                                        </p:tgtEl>
                                        <p:attrNameLst>
                                          <p:attrName>ppt_y</p:attrName>
                                        </p:attrNameLst>
                                      </p:cBhvr>
                                      <p:tavLst>
                                        <p:tav tm="0">
                                          <p:val>
                                            <p:strVal val="0-#ppt_h/2"/>
                                          </p:val>
                                        </p:tav>
                                        <p:tav tm="100000">
                                          <p:val>
                                            <p:strVal val="#ppt_y"/>
                                          </p:val>
                                        </p:tav>
                                      </p:tavLst>
                                    </p:anim>
                                  </p:childTnLst>
                                </p:cTn>
                              </p:par>
                              <p:par>
                                <p:cTn id="30" presetID="31" presetClass="entr" presetSubtype="0" fill="hold" nodeType="withEffect">
                                  <p:stCondLst>
                                    <p:cond delay="275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2" presetClass="entr" presetSubtype="3" fill="hold" nodeType="withEffect">
                                  <p:stCondLst>
                                    <p:cond delay="275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1+#ppt_w/2"/>
                                          </p:val>
                                        </p:tav>
                                        <p:tav tm="100000">
                                          <p:val>
                                            <p:strVal val="#ppt_x"/>
                                          </p:val>
                                        </p:tav>
                                      </p:tavLst>
                                    </p:anim>
                                    <p:anim calcmode="lin" valueType="num">
                                      <p:cBhvr additive="base">
                                        <p:cTn id="39" dur="1000" fill="hold"/>
                                        <p:tgtEl>
                                          <p:spTgt spid="10"/>
                                        </p:tgtEl>
                                        <p:attrNameLst>
                                          <p:attrName>ppt_y</p:attrName>
                                        </p:attrNameLst>
                                      </p:cBhvr>
                                      <p:tavLst>
                                        <p:tav tm="0">
                                          <p:val>
                                            <p:strVal val="0-#ppt_h/2"/>
                                          </p:val>
                                        </p:tav>
                                        <p:tav tm="100000">
                                          <p:val>
                                            <p:strVal val="#ppt_y"/>
                                          </p:val>
                                        </p:tav>
                                      </p:tavLst>
                                    </p:anim>
                                  </p:childTnLst>
                                </p:cTn>
                              </p:par>
                              <p:par>
                                <p:cTn id="40" presetID="2" presetClass="entr" presetSubtype="3" fill="hold" nodeType="withEffect">
                                  <p:stCondLst>
                                    <p:cond delay="325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750" fill="hold"/>
                                        <p:tgtEl>
                                          <p:spTgt spid="11"/>
                                        </p:tgtEl>
                                        <p:attrNameLst>
                                          <p:attrName>ppt_x</p:attrName>
                                        </p:attrNameLst>
                                      </p:cBhvr>
                                      <p:tavLst>
                                        <p:tav tm="0">
                                          <p:val>
                                            <p:strVal val="1+#ppt_w/2"/>
                                          </p:val>
                                        </p:tav>
                                        <p:tav tm="100000">
                                          <p:val>
                                            <p:strVal val="#ppt_x"/>
                                          </p:val>
                                        </p:tav>
                                      </p:tavLst>
                                    </p:anim>
                                    <p:anim calcmode="lin" valueType="num">
                                      <p:cBhvr additive="base">
                                        <p:cTn id="43"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print">
            <a:extLst>
              <a:ext uri="{28A0092B-C50C-407E-A947-70E740481C1C}">
                <a14:useLocalDpi xmlns="" xmlns:a14="http://schemas.microsoft.com/office/drawing/2010/main" val="0"/>
              </a:ext>
            </a:extLst>
          </a:blip>
          <a:srcRect l="38478" t="38478" r="37870" b="37870"/>
          <a:stretch/>
        </p:blipFill>
        <p:spPr>
          <a:xfrm>
            <a:off x="4607684" y="2107228"/>
            <a:ext cx="329891" cy="329891"/>
          </a:xfrm>
          <a:prstGeom prst="rect">
            <a:avLst/>
          </a:prstGeom>
        </p:spPr>
      </p:pic>
      <p:grpSp>
        <p:nvGrpSpPr>
          <p:cNvPr id="9" name="组合 8"/>
          <p:cNvGrpSpPr/>
          <p:nvPr/>
        </p:nvGrpSpPr>
        <p:grpSpPr>
          <a:xfrm>
            <a:off x="2743200" y="2326623"/>
            <a:ext cx="4629448" cy="2531127"/>
            <a:chOff x="2178756" y="1295062"/>
            <a:chExt cx="5588000" cy="3446271"/>
          </a:xfrm>
        </p:grpSpPr>
        <p:pic>
          <p:nvPicPr>
            <p:cNvPr id="5" name="图片 4"/>
            <p:cNvPicPr>
              <a:picLocks noChangeAspect="1"/>
            </p:cNvPicPr>
            <p:nvPr/>
          </p:nvPicPr>
          <p:blipFill rotWithShape="1">
            <a:blip r:embed="rId4">
              <a:extLst>
                <a:ext uri="{28A0092B-C50C-407E-A947-70E740481C1C}">
                  <a14:useLocalDpi xmlns="" xmlns:a14="http://schemas.microsoft.com/office/drawing/2010/main" val="0"/>
                </a:ext>
              </a:extLst>
            </a:blip>
            <a:srcRect l="23827" t="34897" r="15062" b="7820"/>
            <a:stretch/>
          </p:blipFill>
          <p:spPr>
            <a:xfrm>
              <a:off x="2178756" y="1794932"/>
              <a:ext cx="5588000" cy="2946401"/>
            </a:xfrm>
            <a:prstGeom prst="rect">
              <a:avLst/>
            </a:prstGeom>
          </p:spPr>
        </p:pic>
        <p:pic>
          <p:nvPicPr>
            <p:cNvPr id="6" name="图片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779912" y="1295062"/>
              <a:ext cx="1973070" cy="1973070"/>
            </a:xfrm>
            <a:prstGeom prst="rect">
              <a:avLst/>
            </a:prstGeom>
          </p:spPr>
        </p:pic>
        <p:pic>
          <p:nvPicPr>
            <p:cNvPr id="7" name="图片 6"/>
            <p:cNvPicPr>
              <a:picLocks noChangeAspect="1"/>
            </p:cNvPicPr>
            <p:nvPr/>
          </p:nvPicPr>
          <p:blipFill rotWithShape="1">
            <a:blip r:embed="rId3" cstate="print">
              <a:extLst>
                <a:ext uri="{28A0092B-C50C-407E-A947-70E740481C1C}">
                  <a14:useLocalDpi xmlns="" xmlns:a14="http://schemas.microsoft.com/office/drawing/2010/main" val="0"/>
                </a:ext>
              </a:extLst>
            </a:blip>
            <a:srcRect l="38478" t="38478" r="37870" b="37870"/>
            <a:stretch/>
          </p:blipFill>
          <p:spPr>
            <a:xfrm>
              <a:off x="4634088" y="2126684"/>
              <a:ext cx="329891" cy="329891"/>
            </a:xfrm>
            <a:prstGeom prst="rect">
              <a:avLst/>
            </a:prstGeom>
          </p:spPr>
        </p:pic>
      </p:grpSp>
      <p:pic>
        <p:nvPicPr>
          <p:cNvPr id="4" name="图片 3"/>
          <p:cNvPicPr>
            <a:picLocks noChangeAspect="1"/>
          </p:cNvPicPr>
          <p:nvPr/>
        </p:nvPicPr>
        <p:blipFill rotWithShape="1">
          <a:blip r:embed="rId6">
            <a:extLst>
              <a:ext uri="{28A0092B-C50C-407E-A947-70E740481C1C}">
                <a14:useLocalDpi xmlns="" xmlns:a14="http://schemas.microsoft.com/office/drawing/2010/main" val="0"/>
              </a:ext>
            </a:extLst>
          </a:blip>
          <a:srcRect l="9506" t="71770" r="8149"/>
          <a:stretch/>
        </p:blipFill>
        <p:spPr>
          <a:xfrm>
            <a:off x="1905000" y="4099832"/>
            <a:ext cx="5943601" cy="1043667"/>
          </a:xfrm>
          <a:prstGeom prst="rect">
            <a:avLst/>
          </a:prstGeom>
        </p:spPr>
      </p:pic>
      <p:pic>
        <p:nvPicPr>
          <p:cNvPr id="14" name="图片 13"/>
          <p:cNvPicPr>
            <a:picLocks noChangeAspect="1"/>
          </p:cNvPicPr>
          <p:nvPr/>
        </p:nvPicPr>
        <p:blipFill rotWithShape="1">
          <a:blip r:embed="rId7">
            <a:extLst>
              <a:ext uri="{28A0092B-C50C-407E-A947-70E740481C1C}">
                <a14:useLocalDpi xmlns="" xmlns:a14="http://schemas.microsoft.com/office/drawing/2010/main" val="0"/>
              </a:ext>
            </a:extLst>
          </a:blip>
          <a:srcRect l="62627" t="3973" r="2589" b="55825"/>
          <a:stretch/>
        </p:blipFill>
        <p:spPr>
          <a:xfrm>
            <a:off x="5923871" y="46405"/>
            <a:ext cx="2887710" cy="1877273"/>
          </a:xfrm>
          <a:prstGeom prst="rect">
            <a:avLst/>
          </a:prstGeom>
        </p:spPr>
      </p:pic>
      <p:pic>
        <p:nvPicPr>
          <p:cNvPr id="15" name="图片 14"/>
          <p:cNvPicPr>
            <a:picLocks noChangeAspect="1"/>
          </p:cNvPicPr>
          <p:nvPr/>
        </p:nvPicPr>
        <p:blipFill rotWithShape="1">
          <a:blip r:embed="rId8" cstate="print">
            <a:extLst>
              <a:ext uri="{28A0092B-C50C-407E-A947-70E740481C1C}">
                <a14:useLocalDpi xmlns="" xmlns:a14="http://schemas.microsoft.com/office/drawing/2010/main" val="0"/>
              </a:ext>
            </a:extLst>
          </a:blip>
          <a:srcRect l="62627" t="3973" r="2589" b="55825"/>
          <a:stretch/>
        </p:blipFill>
        <p:spPr>
          <a:xfrm rot="21444030">
            <a:off x="717227" y="73724"/>
            <a:ext cx="2495278" cy="1540889"/>
          </a:xfrm>
          <a:prstGeom prst="rect">
            <a:avLst/>
          </a:prstGeom>
        </p:spPr>
      </p:pic>
      <p:sp>
        <p:nvSpPr>
          <p:cNvPr id="16" name="TextBox 15"/>
          <p:cNvSpPr txBox="1"/>
          <p:nvPr/>
        </p:nvSpPr>
        <p:spPr>
          <a:xfrm>
            <a:off x="6162328" y="892618"/>
            <a:ext cx="2448272" cy="1938992"/>
          </a:xfrm>
          <a:prstGeom prst="rect">
            <a:avLst/>
          </a:prstGeom>
          <a:noFill/>
        </p:spPr>
        <p:txBody>
          <a:bodyPr wrap="square" rtlCol="0">
            <a:spAutoFit/>
          </a:bodyPr>
          <a:lstStyle/>
          <a:p>
            <a:pPr algn="ctr"/>
            <a:r>
              <a:rPr lang="en-US" altLang="zh-CN" sz="3000" dirty="0" smtClean="0">
                <a:latin typeface="Times New Roman" pitchFamily="18" charset="0"/>
                <a:cs typeface="Times New Roman" pitchFamily="18" charset="0"/>
              </a:rPr>
              <a:t>2. </a:t>
            </a:r>
            <a:r>
              <a:rPr lang="en-US" altLang="zh-CN" sz="3000" dirty="0" err="1" smtClean="0">
                <a:latin typeface="Times New Roman" pitchFamily="18" charset="0"/>
                <a:cs typeface="Times New Roman" pitchFamily="18" charset="0"/>
              </a:rPr>
              <a:t>Nghệ</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thuật</a:t>
            </a:r>
            <a:endParaRPr lang="en-US" altLang="zh-CN" sz="3000" dirty="0" smtClean="0">
              <a:solidFill>
                <a:schemeClr val="accent6">
                  <a:lumMod val="75000"/>
                </a:schemeClr>
              </a:solidFill>
              <a:latin typeface="Times New Roman" pitchFamily="18" charset="0"/>
              <a:ea typeface="方正粗圆_GBK" pitchFamily="65" charset="-122"/>
              <a:cs typeface="Times New Roman" pitchFamily="18" charset="0"/>
            </a:endParaRPr>
          </a:p>
          <a:p>
            <a:pPr algn="ctr"/>
            <a:endParaRPr lang="en-US" altLang="zh-CN" sz="3000" dirty="0">
              <a:latin typeface="Times New Roman" pitchFamily="18" charset="0"/>
              <a:cs typeface="Times New Roman" pitchFamily="18" charset="0"/>
            </a:endParaRPr>
          </a:p>
          <a:p>
            <a:pPr algn="ctr"/>
            <a:endParaRPr lang="en-US" altLang="zh-CN" sz="3000" dirty="0" smtClean="0">
              <a:latin typeface="Times New Roman" pitchFamily="18" charset="0"/>
              <a:cs typeface="Times New Roman" pitchFamily="18" charset="0"/>
            </a:endParaRPr>
          </a:p>
          <a:p>
            <a:pPr algn="ctr"/>
            <a:endParaRPr lang="zh-CN" altLang="en-US" sz="3000" dirty="0">
              <a:latin typeface="Times New Roman" pitchFamily="18" charset="0"/>
              <a:cs typeface="Times New Roman" pitchFamily="18" charset="0"/>
            </a:endParaRPr>
          </a:p>
        </p:txBody>
      </p:sp>
      <p:sp>
        <p:nvSpPr>
          <p:cNvPr id="17" name="TextBox 16"/>
          <p:cNvSpPr txBox="1"/>
          <p:nvPr/>
        </p:nvSpPr>
        <p:spPr>
          <a:xfrm>
            <a:off x="914400" y="742950"/>
            <a:ext cx="2012089" cy="553998"/>
          </a:xfrm>
          <a:prstGeom prst="rect">
            <a:avLst/>
          </a:prstGeom>
          <a:noFill/>
        </p:spPr>
        <p:txBody>
          <a:bodyPr wrap="none" rtlCol="0">
            <a:spAutoFit/>
          </a:bodyPr>
          <a:lstStyle/>
          <a:p>
            <a:pPr algn="ctr"/>
            <a:r>
              <a:rPr lang="en-US" altLang="zh-CN" sz="3000" dirty="0" smtClean="0">
                <a:solidFill>
                  <a:schemeClr val="accent3">
                    <a:lumMod val="75000"/>
                  </a:schemeClr>
                </a:solidFill>
                <a:latin typeface="Times New Roman" pitchFamily="18" charset="0"/>
                <a:ea typeface="方正粗圆_GBK" pitchFamily="65" charset="-122"/>
                <a:cs typeface="Times New Roman" pitchFamily="18" charset="0"/>
              </a:rPr>
              <a:t>1. </a:t>
            </a:r>
            <a:r>
              <a:rPr lang="en-US" altLang="zh-CN" sz="3000" dirty="0" err="1" smtClean="0">
                <a:solidFill>
                  <a:schemeClr val="accent3">
                    <a:lumMod val="75000"/>
                  </a:schemeClr>
                </a:solidFill>
                <a:latin typeface="Times New Roman" pitchFamily="18" charset="0"/>
                <a:ea typeface="方正粗圆_GBK" pitchFamily="65" charset="-122"/>
                <a:cs typeface="Times New Roman" pitchFamily="18" charset="0"/>
              </a:rPr>
              <a:t>Nội</a:t>
            </a:r>
            <a:r>
              <a:rPr lang="en-US" altLang="zh-CN" sz="3000" dirty="0" smtClean="0">
                <a:solidFill>
                  <a:schemeClr val="accent3">
                    <a:lumMod val="75000"/>
                  </a:schemeClr>
                </a:solidFill>
                <a:latin typeface="Times New Roman" pitchFamily="18" charset="0"/>
                <a:ea typeface="方正粗圆_GBK" pitchFamily="65" charset="-122"/>
                <a:cs typeface="Times New Roman" pitchFamily="18" charset="0"/>
              </a:rPr>
              <a:t> dung</a:t>
            </a:r>
            <a:endParaRPr lang="zh-CN" altLang="en-US" sz="3000" dirty="0">
              <a:solidFill>
                <a:schemeClr val="accent3">
                  <a:lumMod val="75000"/>
                </a:schemeClr>
              </a:solidFill>
              <a:latin typeface="Times New Roman" pitchFamily="18" charset="0"/>
              <a:ea typeface="方正粗圆_GBK" pitchFamily="65" charset="-122"/>
              <a:cs typeface="Times New Roman" pitchFamily="18" charset="0"/>
            </a:endParaRPr>
          </a:p>
        </p:txBody>
      </p:sp>
      <p:sp>
        <p:nvSpPr>
          <p:cNvPr id="18" name="TextBox 17"/>
          <p:cNvSpPr txBox="1"/>
          <p:nvPr/>
        </p:nvSpPr>
        <p:spPr>
          <a:xfrm>
            <a:off x="560709" y="1668461"/>
            <a:ext cx="2808313" cy="3231654"/>
          </a:xfrm>
          <a:prstGeom prst="rect">
            <a:avLst/>
          </a:prstGeom>
          <a:noFill/>
        </p:spPr>
        <p:txBody>
          <a:bodyPr wrap="square" rtlCol="0">
            <a:spAutoFit/>
          </a:bodyPr>
          <a:lstStyle/>
          <a:p>
            <a:pPr algn="ctr"/>
            <a:r>
              <a:rPr lang="en-US" altLang="zh-CN" sz="2200" dirty="0" err="1" smtClean="0">
                <a:latin typeface="Times New Roman" pitchFamily="18" charset="0"/>
                <a:cs typeface="Times New Roman" pitchFamily="18" charset="0"/>
              </a:rPr>
              <a:t>Tình</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cảm</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trong</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sáng</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hồn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nhiên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và</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lòng</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nhân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hậu</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của</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người</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em</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đã</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giúp</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cho</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người</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anh</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nhận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ra</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phần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hạn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chế</a:t>
            </a:r>
            <a:r>
              <a:rPr lang="en-US" altLang="zh-CN" sz="2200" dirty="0" smtClean="0">
                <a:latin typeface="Times New Roman" pitchFamily="18" charset="0"/>
                <a:cs typeface="Times New Roman" pitchFamily="18" charset="0"/>
              </a:rPr>
              <a:t> ở </a:t>
            </a:r>
            <a:r>
              <a:rPr lang="en-US" altLang="zh-CN" sz="2200" dirty="0" err="1" smtClean="0">
                <a:latin typeface="Times New Roman" pitchFamily="18" charset="0"/>
                <a:cs typeface="Times New Roman" pitchFamily="18" charset="0"/>
              </a:rPr>
              <a:t>chính</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mình</a:t>
            </a:r>
            <a:r>
              <a:rPr lang="en-US" altLang="zh-CN" sz="2200" dirty="0" smtClean="0">
                <a:latin typeface="Times New Roman" pitchFamily="18" charset="0"/>
                <a:cs typeface="Times New Roman" pitchFamily="18" charset="0"/>
              </a:rPr>
              <a:t>.</a:t>
            </a:r>
          </a:p>
          <a:p>
            <a:endParaRPr lang="en-US" altLang="zh-CN" dirty="0"/>
          </a:p>
          <a:p>
            <a:endParaRPr lang="en-US" altLang="zh-CN" dirty="0" smtClean="0"/>
          </a:p>
          <a:p>
            <a:endParaRPr lang="en-US" altLang="zh-CN" dirty="0"/>
          </a:p>
          <a:p>
            <a:endParaRPr lang="zh-CN" altLang="en-US" dirty="0"/>
          </a:p>
        </p:txBody>
      </p:sp>
      <p:sp>
        <p:nvSpPr>
          <p:cNvPr id="19" name="TextBox 18"/>
          <p:cNvSpPr txBox="1"/>
          <p:nvPr/>
        </p:nvSpPr>
        <p:spPr>
          <a:xfrm>
            <a:off x="6046305" y="1923678"/>
            <a:ext cx="2808313" cy="2277547"/>
          </a:xfrm>
          <a:prstGeom prst="rect">
            <a:avLst/>
          </a:prstGeom>
          <a:noFill/>
        </p:spPr>
        <p:txBody>
          <a:bodyPr wrap="square" rtlCol="0">
            <a:spAutoFit/>
          </a:bodyPr>
          <a:lstStyle/>
          <a:p>
            <a:pPr algn="just"/>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Kể</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chuyện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theo</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ngôi</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thứ</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nhất</a:t>
            </a:r>
            <a:endParaRPr lang="en-US" altLang="zh-CN" sz="2200" dirty="0" smtClean="0">
              <a:latin typeface="Times New Roman" pitchFamily="18" charset="0"/>
              <a:cs typeface="Times New Roman" pitchFamily="18" charset="0"/>
            </a:endParaRPr>
          </a:p>
          <a:p>
            <a:pPr algn="just"/>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Nghệ</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thuật</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miêu</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tả</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tâm</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lí</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nhân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vật</a:t>
            </a:r>
            <a:endParaRPr lang="en-US" altLang="zh-CN" sz="2200" dirty="0" smtClean="0">
              <a:latin typeface="Times New Roman" pitchFamily="18" charset="0"/>
              <a:cs typeface="Times New Roman" pitchFamily="18" charset="0"/>
            </a:endParaRPr>
          </a:p>
          <a:p>
            <a:endParaRPr lang="en-US" altLang="zh-CN" dirty="0" smtClean="0"/>
          </a:p>
          <a:p>
            <a:endParaRPr lang="en-US" altLang="zh-CN" dirty="0"/>
          </a:p>
          <a:p>
            <a:endParaRPr lang="zh-CN" altLang="en-US" dirty="0"/>
          </a:p>
        </p:txBody>
      </p:sp>
      <p:pic>
        <p:nvPicPr>
          <p:cNvPr id="20" name="图片 19"/>
          <p:cNvPicPr>
            <a:picLocks noChangeAspect="1"/>
          </p:cNvPicPr>
          <p:nvPr/>
        </p:nvPicPr>
        <p:blipFill rotWithShape="1">
          <a:blip r:embed="rId9">
            <a:extLst>
              <a:ext uri="{28A0092B-C50C-407E-A947-70E740481C1C}">
                <a14:useLocalDpi xmlns="" xmlns:a14="http://schemas.microsoft.com/office/drawing/2010/main" val="0"/>
              </a:ext>
            </a:extLst>
          </a:blip>
          <a:srcRect l="82706" t="6693" r="8148" b="75200"/>
          <a:stretch/>
        </p:blipFill>
        <p:spPr>
          <a:xfrm>
            <a:off x="7562626" y="195486"/>
            <a:ext cx="774447" cy="862470"/>
          </a:xfrm>
          <a:prstGeom prst="rect">
            <a:avLst/>
          </a:prstGeom>
        </p:spPr>
      </p:pic>
      <p:pic>
        <p:nvPicPr>
          <p:cNvPr id="21" name="图片 20"/>
          <p:cNvPicPr>
            <a:picLocks noChangeAspect="1"/>
          </p:cNvPicPr>
          <p:nvPr/>
        </p:nvPicPr>
        <p:blipFill rotWithShape="1">
          <a:blip r:embed="rId10" cstate="print">
            <a:extLst>
              <a:ext uri="{28A0092B-C50C-407E-A947-70E740481C1C}">
                <a14:useLocalDpi xmlns="" xmlns:a14="http://schemas.microsoft.com/office/drawing/2010/main" val="0"/>
              </a:ext>
            </a:extLst>
          </a:blip>
          <a:srcRect l="82706" t="6693" r="8148" b="75200"/>
          <a:stretch/>
        </p:blipFill>
        <p:spPr>
          <a:xfrm rot="19922747">
            <a:off x="2644364" y="1007276"/>
            <a:ext cx="589187" cy="656154"/>
          </a:xfrm>
          <a:prstGeom prst="rect">
            <a:avLst/>
          </a:prstGeom>
        </p:spPr>
      </p:pic>
    </p:spTree>
    <p:extLst>
      <p:ext uri="{BB962C8B-B14F-4D97-AF65-F5344CB8AC3E}">
        <p14:creationId xmlns="" xmlns:p14="http://schemas.microsoft.com/office/powerpoint/2010/main" val="472467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 presetClass="exit" presetSubtype="0" fill="hold" nodeType="withEffect">
                                  <p:stCondLst>
                                    <p:cond delay="100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par>
                                <p:cTn id="19" presetID="21" presetClass="entr" presetSubtype="1" fill="hold" nodeType="withEffect">
                                  <p:stCondLst>
                                    <p:cond delay="250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500"/>
                                        <p:tgtEl>
                                          <p:spTgt spid="14"/>
                                        </p:tgtEl>
                                      </p:cBhvr>
                                    </p:animEffect>
                                  </p:childTnLst>
                                </p:cTn>
                              </p:par>
                              <p:par>
                                <p:cTn id="22" presetID="53" presetClass="entr" presetSubtype="16" fill="hold" nodeType="withEffect">
                                  <p:stCondLst>
                                    <p:cond delay="400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2500"/>
                                        <p:tgtEl>
                                          <p:spTgt spid="19"/>
                                        </p:tgtEl>
                                      </p:cBhvr>
                                    </p:animEffect>
                                  </p:childTnLst>
                                </p:cTn>
                              </p:par>
                              <p:par>
                                <p:cTn id="37" presetID="21" presetClass="entr" presetSubtype="1" fill="hold" nodeType="withEffect">
                                  <p:stCondLst>
                                    <p:cond delay="100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1750"/>
                                        <p:tgtEl>
                                          <p:spTgt spid="15"/>
                                        </p:tgtEl>
                                      </p:cBhvr>
                                    </p:animEffect>
                                  </p:childTnLst>
                                </p:cTn>
                              </p:par>
                              <p:par>
                                <p:cTn id="40" presetID="53" presetClass="entr" presetSubtype="16" fill="hold" nodeType="withEffect">
                                  <p:stCondLst>
                                    <p:cond delay="27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up)">
                                      <p:cBhvr>
                                        <p:cTn id="54" dur="2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trò chơi ô chữ&quot;"/>
          <p:cNvPicPr>
            <a:picLocks noChangeAspect="1" noChangeArrowheads="1"/>
          </p:cNvPicPr>
          <p:nvPr/>
        </p:nvPicPr>
        <p:blipFill>
          <a:blip r:embed="rId2"/>
          <a:srcRect t="7973" b="52160"/>
          <a:stretch>
            <a:fillRect/>
          </a:stretch>
        </p:blipFill>
        <p:spPr bwMode="auto">
          <a:xfrm>
            <a:off x="609600" y="590550"/>
            <a:ext cx="8001000" cy="4038600"/>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0" name="Rectangle 6"/>
          <p:cNvSpPr>
            <a:spLocks noChangeArrowheads="1"/>
          </p:cNvSpPr>
          <p:nvPr/>
        </p:nvSpPr>
        <p:spPr bwMode="auto">
          <a:xfrm>
            <a:off x="5346700" y="2228850"/>
            <a:ext cx="515938" cy="420291"/>
          </a:xfrm>
          <a:prstGeom prst="rect">
            <a:avLst/>
          </a:prstGeom>
          <a:solidFill>
            <a:srgbClr val="FFCC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CC00"/>
                </a:solidFill>
                <a:latin typeface="Times New Roman" pitchFamily="18" charset="0"/>
              </a:rPr>
              <a:t>T</a:t>
            </a:r>
            <a:endParaRPr lang="en-US" altLang="zh-CN" sz="2400" b="1">
              <a:solidFill>
                <a:srgbClr val="FFCC00"/>
              </a:solidFill>
              <a:latin typeface="Times New Roman" pitchFamily="18" charset="0"/>
              <a:cs typeface="Times New Roman" pitchFamily="18" charset="0"/>
            </a:endParaRPr>
          </a:p>
        </p:txBody>
      </p:sp>
      <p:sp>
        <p:nvSpPr>
          <p:cNvPr id="57351" name="Rectangle 7"/>
          <p:cNvSpPr>
            <a:spLocks noChangeArrowheads="1"/>
          </p:cNvSpPr>
          <p:nvPr/>
        </p:nvSpPr>
        <p:spPr bwMode="auto">
          <a:xfrm>
            <a:off x="5867400" y="2228850"/>
            <a:ext cx="515938" cy="42029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Â</a:t>
            </a:r>
            <a:endParaRPr lang="en-US" altLang="zh-CN" sz="2400" b="1">
              <a:solidFill>
                <a:srgbClr val="FF0000"/>
              </a:solidFill>
              <a:latin typeface="Times New Roman" pitchFamily="18" charset="0"/>
              <a:cs typeface="Times New Roman" pitchFamily="18" charset="0"/>
            </a:endParaRPr>
          </a:p>
        </p:txBody>
      </p:sp>
      <p:sp>
        <p:nvSpPr>
          <p:cNvPr id="57352" name="Rectangle 8"/>
          <p:cNvSpPr>
            <a:spLocks noChangeArrowheads="1"/>
          </p:cNvSpPr>
          <p:nvPr/>
        </p:nvSpPr>
        <p:spPr bwMode="auto">
          <a:xfrm>
            <a:off x="6413500" y="2228850"/>
            <a:ext cx="515938" cy="420291"/>
          </a:xfrm>
          <a:prstGeom prst="rect">
            <a:avLst/>
          </a:prstGeom>
          <a:solidFill>
            <a:srgbClr val="FFCC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CC00"/>
                </a:solidFill>
                <a:latin typeface="Times New Roman" pitchFamily="18" charset="0"/>
              </a:rPr>
              <a:t>M</a:t>
            </a:r>
            <a:endParaRPr lang="en-US" altLang="zh-CN" sz="2400" b="1">
              <a:solidFill>
                <a:srgbClr val="FFCC00"/>
              </a:solidFill>
              <a:latin typeface="Times New Roman" pitchFamily="18" charset="0"/>
              <a:cs typeface="Times New Roman" pitchFamily="18" charset="0"/>
            </a:endParaRPr>
          </a:p>
        </p:txBody>
      </p:sp>
      <p:sp>
        <p:nvSpPr>
          <p:cNvPr id="57353" name="Rectangle 9"/>
          <p:cNvSpPr>
            <a:spLocks noChangeArrowheads="1"/>
          </p:cNvSpPr>
          <p:nvPr/>
        </p:nvSpPr>
        <p:spPr bwMode="auto">
          <a:xfrm>
            <a:off x="6934200" y="2228850"/>
            <a:ext cx="515938" cy="420291"/>
          </a:xfrm>
          <a:prstGeom prst="rect">
            <a:avLst/>
          </a:prstGeom>
          <a:solidFill>
            <a:srgbClr val="FFCC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CC00"/>
                </a:solidFill>
                <a:latin typeface="Times New Roman" pitchFamily="18" charset="0"/>
              </a:rPr>
              <a:t>L</a:t>
            </a:r>
            <a:endParaRPr lang="en-US" altLang="zh-CN" sz="2400" b="1">
              <a:solidFill>
                <a:srgbClr val="FFCC00"/>
              </a:solidFill>
              <a:latin typeface="Times New Roman" pitchFamily="18" charset="0"/>
              <a:cs typeface="Times New Roman" pitchFamily="18" charset="0"/>
            </a:endParaRPr>
          </a:p>
        </p:txBody>
      </p:sp>
      <p:sp>
        <p:nvSpPr>
          <p:cNvPr id="57354" name="Rectangle 10"/>
          <p:cNvSpPr>
            <a:spLocks noChangeArrowheads="1"/>
          </p:cNvSpPr>
          <p:nvPr/>
        </p:nvSpPr>
        <p:spPr bwMode="auto">
          <a:xfrm>
            <a:off x="7467600" y="2228850"/>
            <a:ext cx="515938" cy="420291"/>
          </a:xfrm>
          <a:prstGeom prst="rect">
            <a:avLst/>
          </a:prstGeom>
          <a:solidFill>
            <a:srgbClr val="FFCC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CC00"/>
                </a:solidFill>
                <a:latin typeface="Times New Roman" pitchFamily="18" charset="0"/>
              </a:rPr>
              <a:t>Í</a:t>
            </a:r>
            <a:endParaRPr lang="en-US" altLang="zh-CN" sz="2400" b="1">
              <a:solidFill>
                <a:srgbClr val="FFCC00"/>
              </a:solidFill>
              <a:latin typeface="Times New Roman" pitchFamily="18" charset="0"/>
              <a:cs typeface="Times New Roman" pitchFamily="18" charset="0"/>
            </a:endParaRPr>
          </a:p>
        </p:txBody>
      </p:sp>
      <p:sp>
        <p:nvSpPr>
          <p:cNvPr id="57355" name="Rectangle 11"/>
          <p:cNvSpPr>
            <a:spLocks noChangeArrowheads="1"/>
          </p:cNvSpPr>
          <p:nvPr/>
        </p:nvSpPr>
        <p:spPr bwMode="auto">
          <a:xfrm>
            <a:off x="42799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N</a:t>
            </a:r>
            <a:endParaRPr lang="en-US" altLang="zh-CN" sz="2400" b="1">
              <a:solidFill>
                <a:srgbClr val="00FFFF"/>
              </a:solidFill>
              <a:latin typeface="Times New Roman" pitchFamily="18" charset="0"/>
              <a:cs typeface="Times New Roman" pitchFamily="18" charset="0"/>
            </a:endParaRPr>
          </a:p>
        </p:txBody>
      </p:sp>
      <p:sp>
        <p:nvSpPr>
          <p:cNvPr id="57356" name="Rectangle 12"/>
          <p:cNvSpPr>
            <a:spLocks noChangeArrowheads="1"/>
          </p:cNvSpPr>
          <p:nvPr/>
        </p:nvSpPr>
        <p:spPr bwMode="auto">
          <a:xfrm>
            <a:off x="48133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G</a:t>
            </a:r>
            <a:endParaRPr lang="en-US" altLang="zh-CN" sz="2400" b="1">
              <a:solidFill>
                <a:srgbClr val="00FFFF"/>
              </a:solidFill>
              <a:latin typeface="Times New Roman" pitchFamily="18" charset="0"/>
              <a:cs typeface="Times New Roman" pitchFamily="18" charset="0"/>
            </a:endParaRPr>
          </a:p>
        </p:txBody>
      </p:sp>
      <p:sp>
        <p:nvSpPr>
          <p:cNvPr id="57357" name="Rectangle 13"/>
          <p:cNvSpPr>
            <a:spLocks noChangeArrowheads="1"/>
          </p:cNvSpPr>
          <p:nvPr/>
        </p:nvSpPr>
        <p:spPr bwMode="auto">
          <a:xfrm>
            <a:off x="53340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Ỡ</a:t>
            </a:r>
            <a:endParaRPr lang="en-US" altLang="zh-CN" sz="2400" b="1">
              <a:solidFill>
                <a:srgbClr val="00FFFF"/>
              </a:solidFill>
              <a:latin typeface="Times New Roman" pitchFamily="18" charset="0"/>
              <a:cs typeface="Times New Roman" pitchFamily="18" charset="0"/>
            </a:endParaRPr>
          </a:p>
        </p:txBody>
      </p:sp>
      <p:sp>
        <p:nvSpPr>
          <p:cNvPr id="57358" name="Rectangle 14"/>
          <p:cNvSpPr>
            <a:spLocks noChangeArrowheads="1"/>
          </p:cNvSpPr>
          <p:nvPr/>
        </p:nvSpPr>
        <p:spPr bwMode="auto">
          <a:xfrm>
            <a:off x="5867400" y="2628900"/>
            <a:ext cx="5159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N</a:t>
            </a:r>
            <a:endParaRPr lang="en-US" altLang="zh-CN" sz="2400" b="1">
              <a:solidFill>
                <a:srgbClr val="FF0000"/>
              </a:solidFill>
              <a:latin typeface="Times New Roman" pitchFamily="18" charset="0"/>
              <a:cs typeface="Times New Roman" pitchFamily="18" charset="0"/>
            </a:endParaRPr>
          </a:p>
        </p:txBody>
      </p:sp>
      <p:sp>
        <p:nvSpPr>
          <p:cNvPr id="57359" name="Rectangle 15"/>
          <p:cNvSpPr>
            <a:spLocks noChangeArrowheads="1"/>
          </p:cNvSpPr>
          <p:nvPr/>
        </p:nvSpPr>
        <p:spPr bwMode="auto">
          <a:xfrm>
            <a:off x="63881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G</a:t>
            </a:r>
            <a:endParaRPr lang="en-US" altLang="zh-CN" sz="2400" b="1">
              <a:solidFill>
                <a:srgbClr val="00FFFF"/>
              </a:solidFill>
              <a:latin typeface="Times New Roman" pitchFamily="18" charset="0"/>
              <a:cs typeface="Times New Roman" pitchFamily="18" charset="0"/>
            </a:endParaRPr>
          </a:p>
        </p:txBody>
      </p:sp>
      <p:sp>
        <p:nvSpPr>
          <p:cNvPr id="57360" name="Rectangle 16"/>
          <p:cNvSpPr>
            <a:spLocks noChangeArrowheads="1"/>
          </p:cNvSpPr>
          <p:nvPr/>
        </p:nvSpPr>
        <p:spPr bwMode="auto">
          <a:xfrm>
            <a:off x="69215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À</a:t>
            </a:r>
            <a:endParaRPr lang="en-US" altLang="zh-CN" sz="2400" b="1">
              <a:solidFill>
                <a:srgbClr val="00FFFF"/>
              </a:solidFill>
              <a:latin typeface="Times New Roman" pitchFamily="18" charset="0"/>
              <a:cs typeface="Times New Roman" pitchFamily="18" charset="0"/>
            </a:endParaRPr>
          </a:p>
        </p:txBody>
      </p:sp>
      <p:sp>
        <p:nvSpPr>
          <p:cNvPr id="57361" name="Rectangle 17"/>
          <p:cNvSpPr>
            <a:spLocks noChangeArrowheads="1"/>
          </p:cNvSpPr>
          <p:nvPr/>
        </p:nvSpPr>
        <p:spPr bwMode="auto">
          <a:xfrm>
            <a:off x="74549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N</a:t>
            </a:r>
            <a:endParaRPr lang="en-US" altLang="zh-CN" sz="2400" b="1">
              <a:solidFill>
                <a:srgbClr val="00FFFF"/>
              </a:solidFill>
              <a:latin typeface="Times New Roman" pitchFamily="18" charset="0"/>
              <a:cs typeface="Times New Roman" pitchFamily="18" charset="0"/>
            </a:endParaRPr>
          </a:p>
        </p:txBody>
      </p:sp>
      <p:sp>
        <p:nvSpPr>
          <p:cNvPr id="57362" name="Rectangle 18"/>
          <p:cNvSpPr>
            <a:spLocks noChangeArrowheads="1"/>
          </p:cNvSpPr>
          <p:nvPr/>
        </p:nvSpPr>
        <p:spPr bwMode="auto">
          <a:xfrm>
            <a:off x="79375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G</a:t>
            </a:r>
            <a:endParaRPr lang="en-US" altLang="zh-CN" sz="2400" b="1">
              <a:solidFill>
                <a:srgbClr val="00FFFF"/>
              </a:solidFill>
              <a:latin typeface="Times New Roman" pitchFamily="18" charset="0"/>
              <a:cs typeface="Times New Roman" pitchFamily="18" charset="0"/>
            </a:endParaRPr>
          </a:p>
        </p:txBody>
      </p:sp>
      <p:sp>
        <p:nvSpPr>
          <p:cNvPr id="57363" name="Rectangle 19"/>
          <p:cNvSpPr>
            <a:spLocks noChangeArrowheads="1"/>
          </p:cNvSpPr>
          <p:nvPr/>
        </p:nvSpPr>
        <p:spPr bwMode="auto">
          <a:xfrm>
            <a:off x="16764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K</a:t>
            </a:r>
          </a:p>
        </p:txBody>
      </p:sp>
      <p:sp>
        <p:nvSpPr>
          <p:cNvPr id="57364" name="Rectangle 20"/>
          <p:cNvSpPr>
            <a:spLocks noChangeArrowheads="1"/>
          </p:cNvSpPr>
          <p:nvPr/>
        </p:nvSpPr>
        <p:spPr bwMode="auto">
          <a:xfrm>
            <a:off x="22098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I</a:t>
            </a:r>
          </a:p>
        </p:txBody>
      </p:sp>
      <p:sp>
        <p:nvSpPr>
          <p:cNvPr id="57365" name="Rectangle 21"/>
          <p:cNvSpPr>
            <a:spLocks noChangeArrowheads="1"/>
          </p:cNvSpPr>
          <p:nvPr/>
        </p:nvSpPr>
        <p:spPr bwMode="auto">
          <a:xfrm>
            <a:off x="27432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Ề</a:t>
            </a:r>
          </a:p>
        </p:txBody>
      </p:sp>
      <p:sp>
        <p:nvSpPr>
          <p:cNvPr id="57366" name="Rectangle 22"/>
          <p:cNvSpPr>
            <a:spLocks noChangeArrowheads="1"/>
          </p:cNvSpPr>
          <p:nvPr/>
        </p:nvSpPr>
        <p:spPr bwMode="auto">
          <a:xfrm>
            <a:off x="32766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U</a:t>
            </a:r>
          </a:p>
        </p:txBody>
      </p:sp>
      <p:sp>
        <p:nvSpPr>
          <p:cNvPr id="57367" name="Rectangle 23"/>
          <p:cNvSpPr>
            <a:spLocks noChangeArrowheads="1"/>
          </p:cNvSpPr>
          <p:nvPr/>
        </p:nvSpPr>
        <p:spPr bwMode="auto">
          <a:xfrm>
            <a:off x="38100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P</a:t>
            </a:r>
          </a:p>
        </p:txBody>
      </p:sp>
      <p:sp>
        <p:nvSpPr>
          <p:cNvPr id="57368" name="Rectangle 24"/>
          <p:cNvSpPr>
            <a:spLocks noChangeArrowheads="1"/>
          </p:cNvSpPr>
          <p:nvPr/>
        </p:nvSpPr>
        <p:spPr bwMode="auto">
          <a:xfrm>
            <a:off x="43307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H</a:t>
            </a:r>
          </a:p>
        </p:txBody>
      </p:sp>
      <p:sp>
        <p:nvSpPr>
          <p:cNvPr id="57369" name="Rectangle 25"/>
          <p:cNvSpPr>
            <a:spLocks noChangeArrowheads="1"/>
          </p:cNvSpPr>
          <p:nvPr/>
        </p:nvSpPr>
        <p:spPr bwMode="auto">
          <a:xfrm>
            <a:off x="48641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Ư</a:t>
            </a:r>
          </a:p>
        </p:txBody>
      </p:sp>
      <p:sp>
        <p:nvSpPr>
          <p:cNvPr id="57370" name="Rectangle 26"/>
          <p:cNvSpPr>
            <a:spLocks noChangeArrowheads="1"/>
          </p:cNvSpPr>
          <p:nvPr/>
        </p:nvSpPr>
        <p:spPr bwMode="auto">
          <a:xfrm>
            <a:off x="53848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Ơ</a:t>
            </a:r>
          </a:p>
        </p:txBody>
      </p:sp>
      <p:sp>
        <p:nvSpPr>
          <p:cNvPr id="57371" name="Rectangle 27"/>
          <p:cNvSpPr>
            <a:spLocks noChangeArrowheads="1"/>
          </p:cNvSpPr>
          <p:nvPr/>
        </p:nvSpPr>
        <p:spPr bwMode="auto">
          <a:xfrm>
            <a:off x="5867400" y="1543050"/>
            <a:ext cx="5667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rPr>
              <a:t>N</a:t>
            </a:r>
          </a:p>
        </p:txBody>
      </p:sp>
      <p:sp>
        <p:nvSpPr>
          <p:cNvPr id="57372" name="Rectangle 28"/>
          <p:cNvSpPr>
            <a:spLocks noChangeArrowheads="1"/>
          </p:cNvSpPr>
          <p:nvPr/>
        </p:nvSpPr>
        <p:spPr bwMode="auto">
          <a:xfrm>
            <a:off x="64008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600" b="1">
                <a:solidFill>
                  <a:srgbClr val="FF00FF"/>
                </a:solidFill>
              </a:rPr>
              <a:t>G</a:t>
            </a:r>
          </a:p>
        </p:txBody>
      </p:sp>
      <p:sp>
        <p:nvSpPr>
          <p:cNvPr id="57373" name="Rectangle 29"/>
          <p:cNvSpPr>
            <a:spLocks noChangeArrowheads="1"/>
          </p:cNvSpPr>
          <p:nvPr/>
        </p:nvSpPr>
        <p:spPr bwMode="auto">
          <a:xfrm>
            <a:off x="42799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T</a:t>
            </a:r>
            <a:endParaRPr lang="en-US" altLang="zh-CN" sz="2400" b="1">
              <a:solidFill>
                <a:srgbClr val="0000FF"/>
              </a:solidFill>
              <a:latin typeface="Times New Roman" pitchFamily="18" charset="0"/>
              <a:cs typeface="Times New Roman" pitchFamily="18" charset="0"/>
            </a:endParaRPr>
          </a:p>
        </p:txBody>
      </p:sp>
      <p:sp>
        <p:nvSpPr>
          <p:cNvPr id="57374" name="Rectangle 30"/>
          <p:cNvSpPr>
            <a:spLocks noChangeArrowheads="1"/>
          </p:cNvSpPr>
          <p:nvPr/>
        </p:nvSpPr>
        <p:spPr bwMode="auto">
          <a:xfrm>
            <a:off x="48133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Ạ</a:t>
            </a:r>
            <a:endParaRPr lang="en-US" altLang="zh-CN" sz="2400" b="1">
              <a:solidFill>
                <a:srgbClr val="0000FF"/>
              </a:solidFill>
              <a:latin typeface="Times New Roman" pitchFamily="18" charset="0"/>
              <a:cs typeface="Times New Roman" pitchFamily="18" charset="0"/>
            </a:endParaRPr>
          </a:p>
        </p:txBody>
      </p:sp>
      <p:sp>
        <p:nvSpPr>
          <p:cNvPr id="57375" name="Rectangle 31"/>
          <p:cNvSpPr>
            <a:spLocks noChangeArrowheads="1"/>
          </p:cNvSpPr>
          <p:nvPr/>
        </p:nvSpPr>
        <p:spPr bwMode="auto">
          <a:xfrm>
            <a:off x="53467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D</a:t>
            </a:r>
            <a:endParaRPr lang="en-US" altLang="zh-CN" sz="2400" b="1">
              <a:solidFill>
                <a:srgbClr val="0000FF"/>
              </a:solidFill>
              <a:latin typeface="Times New Roman" pitchFamily="18" charset="0"/>
              <a:cs typeface="Times New Roman" pitchFamily="18" charset="0"/>
            </a:endParaRPr>
          </a:p>
        </p:txBody>
      </p:sp>
      <p:sp>
        <p:nvSpPr>
          <p:cNvPr id="57376" name="Rectangle 32"/>
          <p:cNvSpPr>
            <a:spLocks noChangeArrowheads="1"/>
          </p:cNvSpPr>
          <p:nvPr/>
        </p:nvSpPr>
        <p:spPr bwMode="auto">
          <a:xfrm>
            <a:off x="5867400" y="3771900"/>
            <a:ext cx="5159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U</a:t>
            </a:r>
            <a:endParaRPr lang="en-US" altLang="zh-CN" sz="2400" b="1">
              <a:solidFill>
                <a:srgbClr val="FF0000"/>
              </a:solidFill>
              <a:latin typeface="Times New Roman" pitchFamily="18" charset="0"/>
              <a:cs typeface="Times New Roman" pitchFamily="18" charset="0"/>
            </a:endParaRPr>
          </a:p>
        </p:txBody>
      </p:sp>
      <p:sp>
        <p:nvSpPr>
          <p:cNvPr id="57377" name="Rectangle 33"/>
          <p:cNvSpPr>
            <a:spLocks noChangeArrowheads="1"/>
          </p:cNvSpPr>
          <p:nvPr/>
        </p:nvSpPr>
        <p:spPr bwMode="auto">
          <a:xfrm>
            <a:off x="64008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Y</a:t>
            </a:r>
            <a:endParaRPr lang="en-US" altLang="zh-CN" sz="2400" b="1">
              <a:solidFill>
                <a:srgbClr val="0000FF"/>
              </a:solidFill>
              <a:latin typeface="Times New Roman" pitchFamily="18" charset="0"/>
              <a:cs typeface="Times New Roman" pitchFamily="18" charset="0"/>
            </a:endParaRPr>
          </a:p>
        </p:txBody>
      </p:sp>
      <p:sp>
        <p:nvSpPr>
          <p:cNvPr id="57378" name="Rectangle 34"/>
          <p:cNvSpPr>
            <a:spLocks noChangeArrowheads="1"/>
          </p:cNvSpPr>
          <p:nvPr/>
        </p:nvSpPr>
        <p:spPr bwMode="auto">
          <a:xfrm>
            <a:off x="69215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A</a:t>
            </a:r>
            <a:endParaRPr lang="en-US" altLang="zh-CN" sz="2400" b="1">
              <a:solidFill>
                <a:srgbClr val="0000FF"/>
              </a:solidFill>
              <a:latin typeface="Times New Roman" pitchFamily="18" charset="0"/>
              <a:cs typeface="Times New Roman" pitchFamily="18" charset="0"/>
            </a:endParaRPr>
          </a:p>
        </p:txBody>
      </p:sp>
      <p:sp>
        <p:nvSpPr>
          <p:cNvPr id="57379" name="Rectangle 35"/>
          <p:cNvSpPr>
            <a:spLocks noChangeArrowheads="1"/>
          </p:cNvSpPr>
          <p:nvPr/>
        </p:nvSpPr>
        <p:spPr bwMode="auto">
          <a:xfrm>
            <a:off x="74549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N</a:t>
            </a:r>
            <a:endParaRPr lang="en-US" altLang="zh-CN" sz="2400" b="1">
              <a:solidFill>
                <a:srgbClr val="0000FF"/>
              </a:solidFill>
              <a:latin typeface="Times New Roman" pitchFamily="18" charset="0"/>
              <a:cs typeface="Times New Roman" pitchFamily="18" charset="0"/>
            </a:endParaRPr>
          </a:p>
        </p:txBody>
      </p:sp>
      <p:sp>
        <p:nvSpPr>
          <p:cNvPr id="57380" name="Rectangle 36"/>
          <p:cNvSpPr>
            <a:spLocks noChangeArrowheads="1"/>
          </p:cNvSpPr>
          <p:nvPr/>
        </p:nvSpPr>
        <p:spPr bwMode="auto">
          <a:xfrm>
            <a:off x="79883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H</a:t>
            </a:r>
            <a:endParaRPr lang="en-US" altLang="zh-CN" sz="2400" b="1">
              <a:solidFill>
                <a:srgbClr val="0000FF"/>
              </a:solidFill>
              <a:latin typeface="Times New Roman" pitchFamily="18" charset="0"/>
              <a:cs typeface="Times New Roman" pitchFamily="18" charset="0"/>
            </a:endParaRPr>
          </a:p>
        </p:txBody>
      </p:sp>
      <p:sp>
        <p:nvSpPr>
          <p:cNvPr id="57381" name="Rectangle 37"/>
          <p:cNvSpPr>
            <a:spLocks noChangeArrowheads="1"/>
          </p:cNvSpPr>
          <p:nvPr/>
        </p:nvSpPr>
        <p:spPr bwMode="auto">
          <a:xfrm>
            <a:off x="4279900" y="3371850"/>
            <a:ext cx="515938" cy="400050"/>
          </a:xfrm>
          <a:prstGeom prst="rect">
            <a:avLst/>
          </a:prstGeom>
          <a:solidFill>
            <a:srgbClr val="FFFF66"/>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FF66"/>
                </a:solidFill>
                <a:latin typeface="Times New Roman" pitchFamily="18" charset="0"/>
              </a:rPr>
              <a:t>B</a:t>
            </a:r>
            <a:endParaRPr lang="en-US" altLang="zh-CN" sz="2400" b="1">
              <a:solidFill>
                <a:srgbClr val="FFFF66"/>
              </a:solidFill>
              <a:latin typeface="Times New Roman" pitchFamily="18" charset="0"/>
              <a:cs typeface="Times New Roman" pitchFamily="18" charset="0"/>
            </a:endParaRPr>
          </a:p>
        </p:txBody>
      </p:sp>
      <p:sp>
        <p:nvSpPr>
          <p:cNvPr id="57382" name="Rectangle 38"/>
          <p:cNvSpPr>
            <a:spLocks noChangeArrowheads="1"/>
          </p:cNvSpPr>
          <p:nvPr/>
        </p:nvSpPr>
        <p:spPr bwMode="auto">
          <a:xfrm>
            <a:off x="4813300" y="3371850"/>
            <a:ext cx="515938" cy="400050"/>
          </a:xfrm>
          <a:prstGeom prst="rect">
            <a:avLst/>
          </a:prstGeom>
          <a:solidFill>
            <a:srgbClr val="FFFF66"/>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FF66"/>
                </a:solidFill>
                <a:latin typeface="Times New Roman" pitchFamily="18" charset="0"/>
              </a:rPr>
              <a:t>Í</a:t>
            </a:r>
            <a:endParaRPr lang="en-US" altLang="zh-CN" sz="2400" b="1">
              <a:solidFill>
                <a:srgbClr val="FFFF66"/>
              </a:solidFill>
              <a:latin typeface="Times New Roman" pitchFamily="18" charset="0"/>
              <a:cs typeface="Times New Roman" pitchFamily="18" charset="0"/>
            </a:endParaRPr>
          </a:p>
        </p:txBody>
      </p:sp>
      <p:sp>
        <p:nvSpPr>
          <p:cNvPr id="57383" name="Rectangle 39"/>
          <p:cNvSpPr>
            <a:spLocks noChangeArrowheads="1"/>
          </p:cNvSpPr>
          <p:nvPr/>
        </p:nvSpPr>
        <p:spPr bwMode="auto">
          <a:xfrm>
            <a:off x="5334000" y="3371850"/>
            <a:ext cx="515938" cy="400050"/>
          </a:xfrm>
          <a:prstGeom prst="rect">
            <a:avLst/>
          </a:prstGeom>
          <a:solidFill>
            <a:srgbClr val="FFFF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FF66"/>
                </a:solidFill>
                <a:latin typeface="Times New Roman" pitchFamily="18" charset="0"/>
              </a:rPr>
              <a:t>M</a:t>
            </a:r>
            <a:endParaRPr lang="en-US" altLang="zh-CN" sz="2400" b="1">
              <a:solidFill>
                <a:srgbClr val="FFFF66"/>
              </a:solidFill>
              <a:latin typeface="Times New Roman" pitchFamily="18" charset="0"/>
              <a:cs typeface="Times New Roman" pitchFamily="18" charset="0"/>
            </a:endParaRPr>
          </a:p>
        </p:txBody>
      </p:sp>
      <p:sp>
        <p:nvSpPr>
          <p:cNvPr id="57384" name="Rectangle 40"/>
          <p:cNvSpPr>
            <a:spLocks noChangeArrowheads="1"/>
          </p:cNvSpPr>
          <p:nvPr/>
        </p:nvSpPr>
        <p:spPr bwMode="auto">
          <a:xfrm>
            <a:off x="5867400" y="3371850"/>
            <a:ext cx="515938" cy="400050"/>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Ậ</a:t>
            </a:r>
            <a:endParaRPr lang="en-US" altLang="zh-CN" sz="2400" b="1">
              <a:solidFill>
                <a:srgbClr val="FF0000"/>
              </a:solidFill>
              <a:latin typeface="Times New Roman" pitchFamily="18" charset="0"/>
              <a:cs typeface="Times New Roman" pitchFamily="18" charset="0"/>
            </a:endParaRPr>
          </a:p>
        </p:txBody>
      </p:sp>
      <p:sp>
        <p:nvSpPr>
          <p:cNvPr id="57385" name="Rectangle 41"/>
          <p:cNvSpPr>
            <a:spLocks noChangeArrowheads="1"/>
          </p:cNvSpPr>
          <p:nvPr/>
        </p:nvSpPr>
        <p:spPr bwMode="auto">
          <a:xfrm>
            <a:off x="6388100" y="3371850"/>
            <a:ext cx="515938" cy="400050"/>
          </a:xfrm>
          <a:prstGeom prst="rect">
            <a:avLst/>
          </a:prstGeom>
          <a:solidFill>
            <a:srgbClr val="FFFF66"/>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FF66"/>
                </a:solidFill>
                <a:latin typeface="Times New Roman" pitchFamily="18" charset="0"/>
              </a:rPr>
              <a:t>T</a:t>
            </a:r>
            <a:endParaRPr lang="en-US" altLang="zh-CN" sz="2400" b="1">
              <a:solidFill>
                <a:srgbClr val="FFFF66"/>
              </a:solidFill>
              <a:latin typeface="Times New Roman" pitchFamily="18" charset="0"/>
              <a:cs typeface="Times New Roman" pitchFamily="18" charset="0"/>
            </a:endParaRPr>
          </a:p>
        </p:txBody>
      </p:sp>
      <p:sp>
        <p:nvSpPr>
          <p:cNvPr id="57386" name="Rectangle 42"/>
          <p:cNvSpPr>
            <a:spLocks noChangeArrowheads="1"/>
          </p:cNvSpPr>
          <p:nvPr/>
        </p:nvSpPr>
        <p:spPr bwMode="auto">
          <a:xfrm>
            <a:off x="5346700" y="3028950"/>
            <a:ext cx="515938" cy="363141"/>
          </a:xfrm>
          <a:prstGeom prst="rect">
            <a:avLst/>
          </a:prstGeom>
          <a:solidFill>
            <a:srgbClr val="6600CC"/>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6600CC"/>
                </a:solidFill>
                <a:latin typeface="Times New Roman" pitchFamily="18" charset="0"/>
              </a:rPr>
              <a:t>N</a:t>
            </a:r>
            <a:endParaRPr lang="en-US" altLang="zh-CN" sz="2400" b="1">
              <a:solidFill>
                <a:srgbClr val="6600CC"/>
              </a:solidFill>
              <a:latin typeface="Times New Roman" pitchFamily="18" charset="0"/>
              <a:cs typeface="Times New Roman" pitchFamily="18" charset="0"/>
            </a:endParaRPr>
          </a:p>
        </p:txBody>
      </p:sp>
      <p:sp>
        <p:nvSpPr>
          <p:cNvPr id="57387" name="Rectangle 43"/>
          <p:cNvSpPr>
            <a:spLocks noChangeArrowheads="1"/>
          </p:cNvSpPr>
          <p:nvPr/>
        </p:nvSpPr>
        <p:spPr bwMode="auto">
          <a:xfrm>
            <a:off x="5867400" y="3028950"/>
            <a:ext cx="5159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H</a:t>
            </a:r>
            <a:endParaRPr lang="en-US" altLang="zh-CN" sz="2400" b="1">
              <a:solidFill>
                <a:srgbClr val="FF0000"/>
              </a:solidFill>
              <a:latin typeface="Times New Roman" pitchFamily="18" charset="0"/>
              <a:cs typeface="Times New Roman" pitchFamily="18" charset="0"/>
            </a:endParaRPr>
          </a:p>
        </p:txBody>
      </p:sp>
      <p:sp>
        <p:nvSpPr>
          <p:cNvPr id="57388" name="Rectangle 44"/>
          <p:cNvSpPr>
            <a:spLocks noChangeArrowheads="1"/>
          </p:cNvSpPr>
          <p:nvPr/>
        </p:nvSpPr>
        <p:spPr bwMode="auto">
          <a:xfrm>
            <a:off x="6400800" y="3028950"/>
            <a:ext cx="515938" cy="363141"/>
          </a:xfrm>
          <a:prstGeom prst="rect">
            <a:avLst/>
          </a:prstGeom>
          <a:solidFill>
            <a:srgbClr val="6600CC"/>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6600CC"/>
                </a:solidFill>
                <a:latin typeface="Times New Roman" pitchFamily="18" charset="0"/>
              </a:rPr>
              <a:t>Ấ</a:t>
            </a:r>
            <a:endParaRPr lang="en-US" altLang="zh-CN" sz="2400" b="1">
              <a:solidFill>
                <a:srgbClr val="6600CC"/>
              </a:solidFill>
              <a:latin typeface="Times New Roman" pitchFamily="18" charset="0"/>
              <a:cs typeface="Times New Roman" pitchFamily="18" charset="0"/>
            </a:endParaRPr>
          </a:p>
        </p:txBody>
      </p:sp>
      <p:sp>
        <p:nvSpPr>
          <p:cNvPr id="57389" name="Rectangle 45"/>
          <p:cNvSpPr>
            <a:spLocks noChangeArrowheads="1"/>
          </p:cNvSpPr>
          <p:nvPr/>
        </p:nvSpPr>
        <p:spPr bwMode="auto">
          <a:xfrm>
            <a:off x="6921500" y="3028950"/>
            <a:ext cx="515938" cy="363141"/>
          </a:xfrm>
          <a:prstGeom prst="rect">
            <a:avLst/>
          </a:prstGeom>
          <a:solidFill>
            <a:srgbClr val="6600CC"/>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6600CC"/>
                </a:solidFill>
                <a:latin typeface="Times New Roman" pitchFamily="18" charset="0"/>
              </a:rPr>
              <a:t>T</a:t>
            </a:r>
            <a:endParaRPr lang="en-US" altLang="zh-CN" sz="2400" b="1">
              <a:solidFill>
                <a:srgbClr val="6600CC"/>
              </a:solidFill>
              <a:latin typeface="Times New Roman" pitchFamily="18" charset="0"/>
              <a:cs typeface="Times New Roman" pitchFamily="18" charset="0"/>
            </a:endParaRPr>
          </a:p>
        </p:txBody>
      </p:sp>
      <p:sp>
        <p:nvSpPr>
          <p:cNvPr id="57390" name="Rectangle 46"/>
          <p:cNvSpPr>
            <a:spLocks noChangeArrowheads="1"/>
          </p:cNvSpPr>
          <p:nvPr/>
        </p:nvSpPr>
        <p:spPr bwMode="auto">
          <a:xfrm>
            <a:off x="5346700" y="1885950"/>
            <a:ext cx="515938" cy="363141"/>
          </a:xfrm>
          <a:prstGeom prst="rect">
            <a:avLst/>
          </a:prstGeom>
          <a:solidFill>
            <a:srgbClr val="00FF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00"/>
                </a:solidFill>
                <a:latin typeface="Times New Roman" pitchFamily="18" charset="0"/>
              </a:rPr>
              <a:t>N</a:t>
            </a:r>
            <a:endParaRPr lang="en-US" altLang="zh-CN" sz="2400" b="1">
              <a:solidFill>
                <a:srgbClr val="00FF00"/>
              </a:solidFill>
              <a:latin typeface="Times New Roman" pitchFamily="18" charset="0"/>
              <a:cs typeface="Times New Roman" pitchFamily="18" charset="0"/>
            </a:endParaRPr>
          </a:p>
        </p:txBody>
      </p:sp>
      <p:sp>
        <p:nvSpPr>
          <p:cNvPr id="57391" name="Rectangle 47"/>
          <p:cNvSpPr>
            <a:spLocks noChangeArrowheads="1"/>
          </p:cNvSpPr>
          <p:nvPr/>
        </p:nvSpPr>
        <p:spPr bwMode="auto">
          <a:xfrm>
            <a:off x="5867400" y="1885950"/>
            <a:ext cx="5159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H</a:t>
            </a:r>
            <a:endParaRPr lang="en-US" altLang="zh-CN" sz="2400" b="1">
              <a:solidFill>
                <a:srgbClr val="FF0000"/>
              </a:solidFill>
              <a:latin typeface="Times New Roman" pitchFamily="18" charset="0"/>
              <a:cs typeface="Times New Roman" pitchFamily="18" charset="0"/>
            </a:endParaRPr>
          </a:p>
        </p:txBody>
      </p:sp>
      <p:sp>
        <p:nvSpPr>
          <p:cNvPr id="57392" name="Rectangle 48"/>
          <p:cNvSpPr>
            <a:spLocks noChangeArrowheads="1"/>
          </p:cNvSpPr>
          <p:nvPr/>
        </p:nvSpPr>
        <p:spPr bwMode="auto">
          <a:xfrm>
            <a:off x="6400800" y="1885950"/>
            <a:ext cx="515938" cy="363141"/>
          </a:xfrm>
          <a:prstGeom prst="rect">
            <a:avLst/>
          </a:prstGeom>
          <a:solidFill>
            <a:srgbClr val="00FF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00"/>
                </a:solidFill>
                <a:latin typeface="Times New Roman" pitchFamily="18" charset="0"/>
              </a:rPr>
              <a:t>Ì</a:t>
            </a:r>
            <a:endParaRPr lang="en-US" altLang="zh-CN" sz="2400" b="1">
              <a:solidFill>
                <a:srgbClr val="00FF00"/>
              </a:solidFill>
              <a:latin typeface="Times New Roman" pitchFamily="18" charset="0"/>
              <a:cs typeface="Times New Roman" pitchFamily="18" charset="0"/>
            </a:endParaRPr>
          </a:p>
        </p:txBody>
      </p:sp>
      <p:sp>
        <p:nvSpPr>
          <p:cNvPr id="57393" name="AutoShape 49"/>
          <p:cNvSpPr>
            <a:spLocks noChangeArrowheads="1"/>
          </p:cNvSpPr>
          <p:nvPr/>
        </p:nvSpPr>
        <p:spPr bwMode="auto">
          <a:xfrm>
            <a:off x="304801" y="22860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3</a:t>
            </a:r>
          </a:p>
        </p:txBody>
      </p:sp>
      <p:sp>
        <p:nvSpPr>
          <p:cNvPr id="57394" name="AutoShape 50"/>
          <p:cNvSpPr>
            <a:spLocks noChangeArrowheads="1"/>
          </p:cNvSpPr>
          <p:nvPr/>
        </p:nvSpPr>
        <p:spPr bwMode="auto">
          <a:xfrm>
            <a:off x="304801" y="26289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4</a:t>
            </a:r>
          </a:p>
        </p:txBody>
      </p:sp>
      <p:sp>
        <p:nvSpPr>
          <p:cNvPr id="57395" name="AutoShape 51"/>
          <p:cNvSpPr>
            <a:spLocks noChangeArrowheads="1"/>
          </p:cNvSpPr>
          <p:nvPr/>
        </p:nvSpPr>
        <p:spPr bwMode="auto">
          <a:xfrm>
            <a:off x="304801" y="15430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1</a:t>
            </a:r>
          </a:p>
        </p:txBody>
      </p:sp>
      <p:sp>
        <p:nvSpPr>
          <p:cNvPr id="57396" name="AutoShape 52"/>
          <p:cNvSpPr>
            <a:spLocks noChangeArrowheads="1"/>
          </p:cNvSpPr>
          <p:nvPr/>
        </p:nvSpPr>
        <p:spPr bwMode="auto">
          <a:xfrm>
            <a:off x="304801" y="37719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7</a:t>
            </a:r>
          </a:p>
        </p:txBody>
      </p:sp>
      <p:sp>
        <p:nvSpPr>
          <p:cNvPr id="57397" name="AutoShape 53"/>
          <p:cNvSpPr>
            <a:spLocks noChangeArrowheads="1"/>
          </p:cNvSpPr>
          <p:nvPr/>
        </p:nvSpPr>
        <p:spPr bwMode="auto">
          <a:xfrm>
            <a:off x="304801" y="33718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6</a:t>
            </a:r>
          </a:p>
        </p:txBody>
      </p:sp>
      <p:sp>
        <p:nvSpPr>
          <p:cNvPr id="57398" name="AutoShape 54"/>
          <p:cNvSpPr>
            <a:spLocks noChangeArrowheads="1"/>
          </p:cNvSpPr>
          <p:nvPr/>
        </p:nvSpPr>
        <p:spPr bwMode="auto">
          <a:xfrm>
            <a:off x="304801" y="29718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5</a:t>
            </a:r>
          </a:p>
        </p:txBody>
      </p:sp>
      <p:sp>
        <p:nvSpPr>
          <p:cNvPr id="57399" name="AutoShape 55"/>
          <p:cNvSpPr>
            <a:spLocks noChangeArrowheads="1"/>
          </p:cNvSpPr>
          <p:nvPr/>
        </p:nvSpPr>
        <p:spPr bwMode="auto">
          <a:xfrm>
            <a:off x="304801" y="18859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2</a:t>
            </a:r>
          </a:p>
        </p:txBody>
      </p:sp>
      <p:pic>
        <p:nvPicPr>
          <p:cNvPr id="19509" name="Picture 56" descr="85B262A1A2114D5086B125AD97482D91"/>
          <p:cNvPicPr>
            <a:picLocks noChangeAspect="1" noChangeArrowheads="1"/>
          </p:cNvPicPr>
          <p:nvPr/>
        </p:nvPicPr>
        <p:blipFill>
          <a:blip r:embed="rId2"/>
          <a:srcRect/>
          <a:stretch>
            <a:fillRect/>
          </a:stretch>
        </p:blipFill>
        <p:spPr bwMode="auto">
          <a:xfrm rot="-5400000">
            <a:off x="8205788" y="3871913"/>
            <a:ext cx="457200" cy="2085975"/>
          </a:xfrm>
          <a:prstGeom prst="rect">
            <a:avLst/>
          </a:prstGeom>
          <a:noFill/>
          <a:ln w="9525">
            <a:noFill/>
            <a:miter lim="800000"/>
            <a:headEnd/>
            <a:tailEnd/>
          </a:ln>
        </p:spPr>
      </p:pic>
      <p:pic>
        <p:nvPicPr>
          <p:cNvPr id="19510" name="Picture 57" descr="85B262A1A2114D5086B125AD97482D91"/>
          <p:cNvPicPr>
            <a:picLocks noChangeAspect="1" noChangeArrowheads="1"/>
          </p:cNvPicPr>
          <p:nvPr/>
        </p:nvPicPr>
        <p:blipFill>
          <a:blip r:embed="rId2"/>
          <a:srcRect/>
          <a:stretch>
            <a:fillRect/>
          </a:stretch>
        </p:blipFill>
        <p:spPr bwMode="auto">
          <a:xfrm rot="-5400000">
            <a:off x="6681788" y="3871913"/>
            <a:ext cx="457200" cy="2085975"/>
          </a:xfrm>
          <a:prstGeom prst="rect">
            <a:avLst/>
          </a:prstGeom>
          <a:noFill/>
          <a:ln w="9525">
            <a:noFill/>
            <a:miter lim="800000"/>
            <a:headEnd/>
            <a:tailEnd/>
          </a:ln>
        </p:spPr>
      </p:pic>
      <p:pic>
        <p:nvPicPr>
          <p:cNvPr id="19511" name="Picture 58" descr="85B262A1A2114D5086B125AD97482D91"/>
          <p:cNvPicPr>
            <a:picLocks noChangeAspect="1" noChangeArrowheads="1"/>
          </p:cNvPicPr>
          <p:nvPr/>
        </p:nvPicPr>
        <p:blipFill>
          <a:blip r:embed="rId2"/>
          <a:srcRect/>
          <a:stretch>
            <a:fillRect/>
          </a:stretch>
        </p:blipFill>
        <p:spPr bwMode="auto">
          <a:xfrm rot="-5400000">
            <a:off x="5310188" y="3871913"/>
            <a:ext cx="457200" cy="2085975"/>
          </a:xfrm>
          <a:prstGeom prst="rect">
            <a:avLst/>
          </a:prstGeom>
          <a:noFill/>
          <a:ln w="9525">
            <a:noFill/>
            <a:miter lim="800000"/>
            <a:headEnd/>
            <a:tailEnd/>
          </a:ln>
        </p:spPr>
      </p:pic>
      <p:pic>
        <p:nvPicPr>
          <p:cNvPr id="19512" name="Picture 59" descr="85B262A1A2114D5086B125AD97482D91"/>
          <p:cNvPicPr>
            <a:picLocks noChangeAspect="1" noChangeArrowheads="1"/>
          </p:cNvPicPr>
          <p:nvPr/>
        </p:nvPicPr>
        <p:blipFill>
          <a:blip r:embed="rId2"/>
          <a:srcRect/>
          <a:stretch>
            <a:fillRect/>
          </a:stretch>
        </p:blipFill>
        <p:spPr bwMode="auto">
          <a:xfrm rot="-5400000">
            <a:off x="3709988" y="3871913"/>
            <a:ext cx="457200" cy="2085975"/>
          </a:xfrm>
          <a:prstGeom prst="rect">
            <a:avLst/>
          </a:prstGeom>
          <a:noFill/>
          <a:ln w="9525">
            <a:noFill/>
            <a:miter lim="800000"/>
            <a:headEnd/>
            <a:tailEnd/>
          </a:ln>
        </p:spPr>
      </p:pic>
      <p:pic>
        <p:nvPicPr>
          <p:cNvPr id="19513" name="Picture 60" descr="85B262A1A2114D5086B125AD97482D91"/>
          <p:cNvPicPr>
            <a:picLocks noChangeAspect="1" noChangeArrowheads="1"/>
          </p:cNvPicPr>
          <p:nvPr/>
        </p:nvPicPr>
        <p:blipFill>
          <a:blip r:embed="rId2"/>
          <a:srcRect/>
          <a:stretch>
            <a:fillRect/>
          </a:stretch>
        </p:blipFill>
        <p:spPr bwMode="auto">
          <a:xfrm rot="-5400000">
            <a:off x="2033588" y="3871913"/>
            <a:ext cx="457200" cy="2085975"/>
          </a:xfrm>
          <a:prstGeom prst="rect">
            <a:avLst/>
          </a:prstGeom>
          <a:noFill/>
          <a:ln w="9525">
            <a:noFill/>
            <a:miter lim="800000"/>
            <a:headEnd/>
            <a:tailEnd/>
          </a:ln>
        </p:spPr>
      </p:pic>
      <p:pic>
        <p:nvPicPr>
          <p:cNvPr id="19514" name="Picture 61" descr="85B262A1A2114D5086B125AD97482D91"/>
          <p:cNvPicPr>
            <a:picLocks noChangeAspect="1" noChangeArrowheads="1"/>
          </p:cNvPicPr>
          <p:nvPr/>
        </p:nvPicPr>
        <p:blipFill>
          <a:blip r:embed="rId2"/>
          <a:srcRect/>
          <a:stretch>
            <a:fillRect/>
          </a:stretch>
        </p:blipFill>
        <p:spPr bwMode="auto">
          <a:xfrm rot="-5400000">
            <a:off x="433388" y="3871913"/>
            <a:ext cx="457200" cy="2085975"/>
          </a:xfrm>
          <a:prstGeom prst="rect">
            <a:avLst/>
          </a:prstGeom>
          <a:noFill/>
          <a:ln w="9525">
            <a:noFill/>
            <a:miter lim="800000"/>
            <a:headEnd/>
            <a:tailEnd/>
          </a:ln>
        </p:spPr>
      </p:pic>
      <p:sp>
        <p:nvSpPr>
          <p:cNvPr id="57406" name="Text Box 62"/>
          <p:cNvSpPr txBox="1">
            <a:spLocks noChangeArrowheads="1"/>
          </p:cNvSpPr>
          <p:nvPr/>
        </p:nvSpPr>
        <p:spPr bwMode="auto">
          <a:xfrm>
            <a:off x="1524000" y="361950"/>
            <a:ext cx="62484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1. </a:t>
            </a:r>
            <a:r>
              <a:rPr lang="en-US" altLang="zh-CN" sz="2400" b="1" dirty="0" err="1" smtClean="0">
                <a:solidFill>
                  <a:srgbClr val="0000FF"/>
                </a:solidFill>
                <a:latin typeface="Times New Roman" pitchFamily="18" charset="0"/>
                <a:cs typeface="Times New Roman" pitchFamily="18" charset="0"/>
              </a:rPr>
              <a:t>Tên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người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em</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gái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trong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truyện</a:t>
            </a:r>
            <a:r>
              <a:rPr lang="en-US" altLang="zh-CN" sz="2400" b="1" dirty="0" smtClean="0">
                <a:solidFill>
                  <a:srgbClr val="0000FF"/>
                </a:solidFill>
                <a:latin typeface="Times New Roman" pitchFamily="18" charset="0"/>
                <a:cs typeface="Times New Roman" pitchFamily="18" charset="0"/>
              </a:rPr>
              <a:t> BTCEGT?</a:t>
            </a:r>
            <a:endParaRPr lang="en-US" altLang="zh-CN" sz="2400" b="1" dirty="0">
              <a:solidFill>
                <a:srgbClr val="0000FF"/>
              </a:solidFill>
              <a:latin typeface=".VnTime" pitchFamily="34" charset="0"/>
            </a:endParaRPr>
          </a:p>
        </p:txBody>
      </p:sp>
      <p:sp>
        <p:nvSpPr>
          <p:cNvPr id="57407" name="Text Box 63"/>
          <p:cNvSpPr txBox="1">
            <a:spLocks noChangeArrowheads="1"/>
          </p:cNvSpPr>
          <p:nvPr/>
        </p:nvSpPr>
        <p:spPr bwMode="auto">
          <a:xfrm>
            <a:off x="838200" y="285750"/>
            <a:ext cx="7467600" cy="830997"/>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2. </a:t>
            </a:r>
            <a:r>
              <a:rPr lang="en-US" altLang="zh-CN" sz="2400" b="1" dirty="0" err="1" smtClean="0">
                <a:solidFill>
                  <a:srgbClr val="0000FF"/>
                </a:solidFill>
                <a:latin typeface="Times New Roman" pitchFamily="18" charset="0"/>
                <a:cs typeface="Times New Roman" pitchFamily="18" charset="0"/>
              </a:rPr>
              <a:t>Truyện</a:t>
            </a:r>
            <a:r>
              <a:rPr lang="en-US" altLang="zh-CN" sz="2400" b="1" dirty="0" smtClean="0">
                <a:solidFill>
                  <a:srgbClr val="0000FF"/>
                </a:solidFill>
                <a:latin typeface="Times New Roman" pitchFamily="18" charset="0"/>
                <a:cs typeface="Times New Roman" pitchFamily="18" charset="0"/>
              </a:rPr>
              <a:t> BTCEGT </a:t>
            </a:r>
            <a:r>
              <a:rPr lang="en-US" altLang="zh-CN" sz="2400" b="1" dirty="0" err="1" smtClean="0">
                <a:solidFill>
                  <a:srgbClr val="0000FF"/>
                </a:solidFill>
                <a:latin typeface="Times New Roman" pitchFamily="18" charset="0"/>
                <a:cs typeface="Times New Roman" pitchFamily="18" charset="0"/>
              </a:rPr>
              <a:t>đạt</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giải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gì</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trong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cuộc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thi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viết</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tương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lai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vẫy</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gọi</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VnTime" pitchFamily="34" charset="0"/>
            </a:endParaRPr>
          </a:p>
        </p:txBody>
      </p:sp>
      <p:sp>
        <p:nvSpPr>
          <p:cNvPr id="19517" name="Text Box 64"/>
          <p:cNvSpPr txBox="1">
            <a:spLocks noChangeArrowheads="1"/>
          </p:cNvSpPr>
          <p:nvPr/>
        </p:nvSpPr>
        <p:spPr bwMode="auto">
          <a:xfrm>
            <a:off x="1905000" y="2228850"/>
            <a:ext cx="3505200" cy="369332"/>
          </a:xfrm>
          <a:prstGeom prst="rect">
            <a:avLst/>
          </a:prstGeom>
          <a:noFill/>
          <a:ln w="9525">
            <a:noFill/>
            <a:miter lim="800000"/>
            <a:headEnd/>
            <a:tailEnd/>
          </a:ln>
        </p:spPr>
        <p:txBody>
          <a:bodyPr>
            <a:spAutoFit/>
          </a:bodyPr>
          <a:lstStyle/>
          <a:p>
            <a:pPr>
              <a:spcBef>
                <a:spcPct val="50000"/>
              </a:spcBef>
            </a:pPr>
            <a:endParaRPr lang="en-US" altLang="zh-CN">
              <a:latin typeface=".VnTime" pitchFamily="34" charset="0"/>
            </a:endParaRPr>
          </a:p>
        </p:txBody>
      </p:sp>
      <p:sp>
        <p:nvSpPr>
          <p:cNvPr id="57409" name="Text Box 65"/>
          <p:cNvSpPr txBox="1">
            <a:spLocks noChangeArrowheads="1"/>
          </p:cNvSpPr>
          <p:nvPr/>
        </p:nvSpPr>
        <p:spPr bwMode="auto">
          <a:xfrm>
            <a:off x="533400" y="361950"/>
            <a:ext cx="80010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3. </a:t>
            </a:r>
            <a:r>
              <a:rPr lang="en-US" altLang="zh-CN" sz="2400" b="1" dirty="0" err="1" smtClean="0">
                <a:solidFill>
                  <a:srgbClr val="0000FF"/>
                </a:solidFill>
                <a:latin typeface="Times New Roman" pitchFamily="18" charset="0"/>
                <a:cs typeface="Times New Roman" pitchFamily="18" charset="0"/>
              </a:rPr>
              <a:t>Truyện</a:t>
            </a:r>
            <a:r>
              <a:rPr lang="en-US" altLang="zh-CN" sz="2400" b="1" dirty="0" smtClean="0">
                <a:solidFill>
                  <a:srgbClr val="0000FF"/>
                </a:solidFill>
                <a:latin typeface="Times New Roman" pitchFamily="18" charset="0"/>
                <a:cs typeface="Times New Roman" pitchFamily="18" charset="0"/>
              </a:rPr>
              <a:t> BTCEGT </a:t>
            </a:r>
            <a:r>
              <a:rPr lang="en-US" altLang="zh-CN" sz="2400" b="1" dirty="0" err="1" smtClean="0">
                <a:solidFill>
                  <a:srgbClr val="0000FF"/>
                </a:solidFill>
                <a:latin typeface="Times New Roman" pitchFamily="18" charset="0"/>
                <a:cs typeface="Times New Roman" pitchFamily="18" charset="0"/>
              </a:rPr>
              <a:t>đã</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miêu</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tả</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tinh</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tế</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điều</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gì</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nhân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vật</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VnTime" pitchFamily="34" charset="0"/>
            </a:endParaRPr>
          </a:p>
        </p:txBody>
      </p:sp>
      <p:sp>
        <p:nvSpPr>
          <p:cNvPr id="57410" name="Text Box 66"/>
          <p:cNvSpPr txBox="1">
            <a:spLocks noChangeArrowheads="1"/>
          </p:cNvSpPr>
          <p:nvPr/>
        </p:nvSpPr>
        <p:spPr bwMode="auto">
          <a:xfrm>
            <a:off x="609600" y="285750"/>
            <a:ext cx="7848600" cy="830997"/>
          </a:xfrm>
          <a:prstGeom prst="rect">
            <a:avLst/>
          </a:prstGeom>
          <a:noFill/>
          <a:ln w="9525">
            <a:noFill/>
            <a:miter lim="800000"/>
            <a:headEnd/>
            <a:tailEnd/>
          </a:ln>
        </p:spPr>
        <p:txBody>
          <a:bodyPr wrap="square">
            <a:spAutoFit/>
          </a:bodyPr>
          <a:lstStyle/>
          <a:p>
            <a:pPr algn="ctr">
              <a:spcBef>
                <a:spcPct val="50000"/>
              </a:spcBef>
            </a:pPr>
            <a:r>
              <a:rPr lang="en-US" altLang="zh-CN" sz="2400" b="1" dirty="0" smtClean="0">
                <a:solidFill>
                  <a:srgbClr val="0000FF"/>
                </a:solidFill>
                <a:latin typeface="Times New Roman" pitchFamily="18" charset="0"/>
                <a:cs typeface="Times New Roman" pitchFamily="18" charset="0"/>
              </a:rPr>
              <a:t>4. </a:t>
            </a:r>
            <a:r>
              <a:rPr lang="en-US" altLang="zh-CN" sz="2400" b="1" dirty="0" err="1" smtClean="0">
                <a:solidFill>
                  <a:srgbClr val="0000FF"/>
                </a:solidFill>
                <a:latin typeface="Times New Roman" pitchFamily="18" charset="0"/>
                <a:cs typeface="Times New Roman" pitchFamily="18" charset="0"/>
              </a:rPr>
              <a:t>Cảm</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giác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thoạt</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tiên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người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anh</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khi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đứng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trước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bức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chân</a:t>
            </a:r>
            <a:r>
              <a:rPr lang="en-US" altLang="zh-CN" sz="2400" b="1" dirty="0" smtClean="0">
                <a:solidFill>
                  <a:srgbClr val="0000FF"/>
                </a:solidFill>
                <a:latin typeface="Times New Roman" pitchFamily="18" charset="0"/>
                <a:cs typeface="Times New Roman" pitchFamily="18" charset="0"/>
              </a:rPr>
              <a:t> dung </a:t>
            </a:r>
            <a:r>
              <a:rPr lang="en-US" altLang="zh-CN" sz="2400" b="1" dirty="0" err="1" smtClean="0">
                <a:solidFill>
                  <a:srgbClr val="0000FF"/>
                </a:solidFill>
                <a:latin typeface="Times New Roman" pitchFamily="18" charset="0"/>
                <a:cs typeface="Times New Roman" pitchFamily="18" charset="0"/>
              </a:rPr>
              <a:t>mình</a:t>
            </a:r>
            <a:r>
              <a:rPr lang="en-US" altLang="zh-CN" sz="2400" b="1" dirty="0" smtClean="0">
                <a:solidFill>
                  <a:srgbClr val="0000FF"/>
                </a:solidFill>
                <a:latin typeface="Times New Roman" pitchFamily="18" charset="0"/>
                <a:cs typeface="Times New Roman" pitchFamily="18" charset="0"/>
              </a:rPr>
              <a:t> do </a:t>
            </a:r>
            <a:r>
              <a:rPr lang="en-US" altLang="zh-CN" sz="2400" b="1" dirty="0" err="1" smtClean="0">
                <a:solidFill>
                  <a:srgbClr val="0000FF"/>
                </a:solidFill>
                <a:latin typeface="Times New Roman" pitchFamily="18" charset="0"/>
                <a:cs typeface="Times New Roman" pitchFamily="18" charset="0"/>
              </a:rPr>
              <a:t>em</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gái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vẽ</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là</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gì</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Times New Roman" pitchFamily="18" charset="0"/>
              <a:cs typeface="Times New Roman" pitchFamily="18" charset="0"/>
            </a:endParaRPr>
          </a:p>
        </p:txBody>
      </p:sp>
      <p:sp>
        <p:nvSpPr>
          <p:cNvPr id="57411" name="Text Box 67"/>
          <p:cNvSpPr txBox="1">
            <a:spLocks noChangeArrowheads="1"/>
          </p:cNvSpPr>
          <p:nvPr/>
        </p:nvSpPr>
        <p:spPr bwMode="auto">
          <a:xfrm>
            <a:off x="1371600" y="438150"/>
            <a:ext cx="69342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5. </a:t>
            </a:r>
            <a:r>
              <a:rPr lang="en-US" altLang="zh-CN" sz="2400" b="1" dirty="0" err="1" smtClean="0">
                <a:solidFill>
                  <a:srgbClr val="0000FF"/>
                </a:solidFill>
                <a:latin typeface="Times New Roman" pitchFamily="18" charset="0"/>
                <a:cs typeface="Times New Roman" pitchFamily="18" charset="0"/>
              </a:rPr>
              <a:t>Bức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chân</a:t>
            </a:r>
            <a:r>
              <a:rPr lang="en-US" altLang="zh-CN" sz="2400" b="1" dirty="0" smtClean="0">
                <a:solidFill>
                  <a:srgbClr val="0000FF"/>
                </a:solidFill>
                <a:latin typeface="Times New Roman" pitchFamily="18" charset="0"/>
                <a:cs typeface="Times New Roman" pitchFamily="18" charset="0"/>
              </a:rPr>
              <a:t> dung </a:t>
            </a:r>
            <a:r>
              <a:rPr lang="en-US" altLang="zh-CN" sz="2400" b="1" dirty="0" err="1" smtClean="0">
                <a:solidFill>
                  <a:srgbClr val="0000FF"/>
                </a:solidFill>
                <a:latin typeface="Times New Roman" pitchFamily="18" charset="0"/>
                <a:cs typeface="Times New Roman" pitchFamily="18" charset="0"/>
              </a:rPr>
              <a:t>người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anh</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Mèo</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đạt</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giải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này</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Times New Roman" pitchFamily="18" charset="0"/>
              <a:cs typeface="Times New Roman" pitchFamily="18" charset="0"/>
            </a:endParaRPr>
          </a:p>
        </p:txBody>
      </p:sp>
      <p:sp>
        <p:nvSpPr>
          <p:cNvPr id="57412" name="Text Box 68"/>
          <p:cNvSpPr txBox="1">
            <a:spLocks noChangeArrowheads="1"/>
          </p:cNvSpPr>
          <p:nvPr/>
        </p:nvSpPr>
        <p:spPr bwMode="auto">
          <a:xfrm>
            <a:off x="1447800" y="438150"/>
            <a:ext cx="59436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6. </a:t>
            </a:r>
            <a:r>
              <a:rPr lang="en-US" altLang="zh-CN" sz="2400" b="1" dirty="0" err="1" smtClean="0">
                <a:solidFill>
                  <a:srgbClr val="0000FF"/>
                </a:solidFill>
                <a:latin typeface="Times New Roman" pitchFamily="18" charset="0"/>
                <a:cs typeface="Times New Roman" pitchFamily="18" charset="0"/>
              </a:rPr>
              <a:t>Mọi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điều</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gì</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Mèo</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cuối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cùng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cũng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bị</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lộ</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Times New Roman" pitchFamily="18" charset="0"/>
              <a:cs typeface="Times New Roman" pitchFamily="18" charset="0"/>
            </a:endParaRPr>
          </a:p>
        </p:txBody>
      </p:sp>
      <p:sp>
        <p:nvSpPr>
          <p:cNvPr id="57413" name="Text Box 69"/>
          <p:cNvSpPr txBox="1">
            <a:spLocks noChangeArrowheads="1"/>
          </p:cNvSpPr>
          <p:nvPr/>
        </p:nvSpPr>
        <p:spPr bwMode="auto">
          <a:xfrm>
            <a:off x="1066800" y="438150"/>
            <a:ext cx="72390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7. </a:t>
            </a:r>
            <a:r>
              <a:rPr lang="en-US" altLang="zh-CN" sz="2400" b="1" dirty="0" err="1" smtClean="0">
                <a:solidFill>
                  <a:srgbClr val="0000FF"/>
                </a:solidFill>
                <a:latin typeface="Times New Roman" pitchFamily="18" charset="0"/>
                <a:cs typeface="Times New Roman" pitchFamily="18" charset="0"/>
              </a:rPr>
              <a:t>Tác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giả</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truyện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ngắn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Bức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tranh</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em</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gái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tôi</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7406"/>
                                        </p:tgtEl>
                                        <p:attrNameLst>
                                          <p:attrName>style.visibility</p:attrName>
                                        </p:attrNameLst>
                                      </p:cBhvr>
                                      <p:to>
                                        <p:strVal val="visible"/>
                                      </p:to>
                                    </p:set>
                                    <p:anim calcmode="lin" valueType="num">
                                      <p:cBhvr>
                                        <p:cTn id="7" dur="500" decel="50000" fill="hold">
                                          <p:stCondLst>
                                            <p:cond delay="0"/>
                                          </p:stCondLst>
                                        </p:cTn>
                                        <p:tgtEl>
                                          <p:spTgt spid="5740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740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7406"/>
                                        </p:tgtEl>
                                        <p:attrNameLst>
                                          <p:attrName>ppt_w</p:attrName>
                                        </p:attrNameLst>
                                      </p:cBhvr>
                                      <p:tavLst>
                                        <p:tav tm="0">
                                          <p:val>
                                            <p:strVal val="#ppt_w*.05"/>
                                          </p:val>
                                        </p:tav>
                                        <p:tav tm="100000">
                                          <p:val>
                                            <p:strVal val="#ppt_w"/>
                                          </p:val>
                                        </p:tav>
                                      </p:tavLst>
                                    </p:anim>
                                    <p:anim calcmode="lin" valueType="num">
                                      <p:cBhvr>
                                        <p:cTn id="10" dur="1000" fill="hold"/>
                                        <p:tgtEl>
                                          <p:spTgt spid="5740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740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740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740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740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57406"/>
                                        </p:tgtEl>
                                      </p:cBhvr>
                                    </p:animEffect>
                                    <p:set>
                                      <p:cBhvr>
                                        <p:cTn id="19" dur="1" fill="hold">
                                          <p:stCondLst>
                                            <p:cond delay="499"/>
                                          </p:stCondLst>
                                        </p:cTn>
                                        <p:tgtEl>
                                          <p:spTgt spid="57406"/>
                                        </p:tgtEl>
                                        <p:attrNameLst>
                                          <p:attrName>style.visibility</p:attrName>
                                        </p:attrNameLst>
                                      </p:cBhvr>
                                      <p:to>
                                        <p:strVal val="hidden"/>
                                      </p:to>
                                    </p:set>
                                  </p:childTnLst>
                                </p:cTn>
                              </p:par>
                            </p:childTnLst>
                          </p:cTn>
                        </p:par>
                        <p:par>
                          <p:cTn id="20" fill="hold">
                            <p:stCondLst>
                              <p:cond delay="500"/>
                            </p:stCondLst>
                            <p:childTnLst>
                              <p:par>
                                <p:cTn id="21" presetID="30" presetClass="entr" presetSubtype="0" fill="hold" grpId="0" nodeType="afterEffect">
                                  <p:stCondLst>
                                    <p:cond delay="0"/>
                                  </p:stCondLst>
                                  <p:childTnLst>
                                    <p:set>
                                      <p:cBhvr>
                                        <p:cTn id="22" dur="1" fill="hold">
                                          <p:stCondLst>
                                            <p:cond delay="0"/>
                                          </p:stCondLst>
                                        </p:cTn>
                                        <p:tgtEl>
                                          <p:spTgt spid="57407"/>
                                        </p:tgtEl>
                                        <p:attrNameLst>
                                          <p:attrName>style.visibility</p:attrName>
                                        </p:attrNameLst>
                                      </p:cBhvr>
                                      <p:to>
                                        <p:strVal val="visible"/>
                                      </p:to>
                                    </p:set>
                                    <p:animEffect transition="in" filter="fade">
                                      <p:cBhvr>
                                        <p:cTn id="23" dur="800" decel="100000"/>
                                        <p:tgtEl>
                                          <p:spTgt spid="57407"/>
                                        </p:tgtEl>
                                      </p:cBhvr>
                                    </p:animEffect>
                                    <p:anim calcmode="lin" valueType="num">
                                      <p:cBhvr>
                                        <p:cTn id="24" dur="800" decel="100000" fill="hold"/>
                                        <p:tgtEl>
                                          <p:spTgt spid="57407"/>
                                        </p:tgtEl>
                                        <p:attrNameLst>
                                          <p:attrName>style.rotation</p:attrName>
                                        </p:attrNameLst>
                                      </p:cBhvr>
                                      <p:tavLst>
                                        <p:tav tm="0">
                                          <p:val>
                                            <p:fltVal val="-90"/>
                                          </p:val>
                                        </p:tav>
                                        <p:tav tm="100000">
                                          <p:val>
                                            <p:fltVal val="0"/>
                                          </p:val>
                                        </p:tav>
                                      </p:tavLst>
                                    </p:anim>
                                    <p:anim calcmode="lin" valueType="num">
                                      <p:cBhvr>
                                        <p:cTn id="25" dur="800" decel="100000" fill="hold"/>
                                        <p:tgtEl>
                                          <p:spTgt spid="57407"/>
                                        </p:tgtEl>
                                        <p:attrNameLst>
                                          <p:attrName>ppt_x</p:attrName>
                                        </p:attrNameLst>
                                      </p:cBhvr>
                                      <p:tavLst>
                                        <p:tav tm="0">
                                          <p:val>
                                            <p:strVal val="#ppt_x+0.4"/>
                                          </p:val>
                                        </p:tav>
                                        <p:tav tm="100000">
                                          <p:val>
                                            <p:strVal val="#ppt_x-0.05"/>
                                          </p:val>
                                        </p:tav>
                                      </p:tavLst>
                                    </p:anim>
                                    <p:anim calcmode="lin" valueType="num">
                                      <p:cBhvr>
                                        <p:cTn id="26" dur="800" decel="100000" fill="hold"/>
                                        <p:tgtEl>
                                          <p:spTgt spid="5740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740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7407"/>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xit" presetSubtype="16" fill="hold" grpId="1" nodeType="clickEffect">
                                  <p:stCondLst>
                                    <p:cond delay="0"/>
                                  </p:stCondLst>
                                  <p:childTnLst>
                                    <p:animEffect transition="out" filter="box(in)">
                                      <p:cBhvr>
                                        <p:cTn id="32" dur="500"/>
                                        <p:tgtEl>
                                          <p:spTgt spid="57407"/>
                                        </p:tgtEl>
                                      </p:cBhvr>
                                    </p:animEffect>
                                    <p:set>
                                      <p:cBhvr>
                                        <p:cTn id="33" dur="1" fill="hold">
                                          <p:stCondLst>
                                            <p:cond delay="499"/>
                                          </p:stCondLst>
                                        </p:cTn>
                                        <p:tgtEl>
                                          <p:spTgt spid="57407"/>
                                        </p:tgtEl>
                                        <p:attrNameLst>
                                          <p:attrName>style.visibility</p:attrName>
                                        </p:attrNameLst>
                                      </p:cBhvr>
                                      <p:to>
                                        <p:strVal val="hidden"/>
                                      </p:to>
                                    </p:set>
                                  </p:childTnLst>
                                </p:cTn>
                              </p:par>
                            </p:childTnLst>
                          </p:cTn>
                        </p:par>
                        <p:par>
                          <p:cTn id="34" fill="hold">
                            <p:stCondLst>
                              <p:cond delay="500"/>
                            </p:stCondLst>
                            <p:childTnLst>
                              <p:par>
                                <p:cTn id="35" presetID="43" presetClass="entr" presetSubtype="0" fill="hold" grpId="0" nodeType="afterEffect">
                                  <p:stCondLst>
                                    <p:cond delay="0"/>
                                  </p:stCondLst>
                                  <p:childTnLst>
                                    <p:set>
                                      <p:cBhvr>
                                        <p:cTn id="36" dur="1" fill="hold">
                                          <p:stCondLst>
                                            <p:cond delay="0"/>
                                          </p:stCondLst>
                                        </p:cTn>
                                        <p:tgtEl>
                                          <p:spTgt spid="57409"/>
                                        </p:tgtEl>
                                        <p:attrNameLst>
                                          <p:attrName>style.visibility</p:attrName>
                                        </p:attrNameLst>
                                      </p:cBhvr>
                                      <p:to>
                                        <p:strVal val="visible"/>
                                      </p:to>
                                    </p:set>
                                    <p:animEffect transition="in" filter="fade">
                                      <p:cBhvr>
                                        <p:cTn id="37" dur="100"/>
                                        <p:tgtEl>
                                          <p:spTgt spid="57409"/>
                                        </p:tgtEl>
                                      </p:cBhvr>
                                    </p:animEffect>
                                    <p:anim calcmode="lin" valueType="num">
                                      <p:cBhvr>
                                        <p:cTn id="38" dur="400" fill="hold"/>
                                        <p:tgtEl>
                                          <p:spTgt spid="57409"/>
                                        </p:tgtEl>
                                        <p:attrNameLst>
                                          <p:attrName>ppt_x</p:attrName>
                                        </p:attrNameLst>
                                      </p:cBhvr>
                                      <p:tavLst>
                                        <p:tav tm="0">
                                          <p:val>
                                            <p:strVal val="#ppt_x"/>
                                          </p:val>
                                        </p:tav>
                                        <p:tav tm="100000">
                                          <p:val>
                                            <p:strVal val="#ppt_x"/>
                                          </p:val>
                                        </p:tav>
                                      </p:tavLst>
                                    </p:anim>
                                    <p:anim calcmode="lin" valueType="num">
                                      <p:cBhvr>
                                        <p:cTn id="39" dur="400" fill="hold"/>
                                        <p:tgtEl>
                                          <p:spTgt spid="57409"/>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5740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5740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1" nodeType="clickEffect">
                                  <p:stCondLst>
                                    <p:cond delay="0"/>
                                  </p:stCondLst>
                                  <p:childTnLst>
                                    <p:animEffect transition="out" filter="blinds(horizontal)">
                                      <p:cBhvr>
                                        <p:cTn id="45" dur="500"/>
                                        <p:tgtEl>
                                          <p:spTgt spid="57409"/>
                                        </p:tgtEl>
                                      </p:cBhvr>
                                    </p:animEffect>
                                    <p:set>
                                      <p:cBhvr>
                                        <p:cTn id="46" dur="1" fill="hold">
                                          <p:stCondLst>
                                            <p:cond delay="499"/>
                                          </p:stCondLst>
                                        </p:cTn>
                                        <p:tgtEl>
                                          <p:spTgt spid="57409"/>
                                        </p:tgtEl>
                                        <p:attrNameLst>
                                          <p:attrName>style.visibility</p:attrName>
                                        </p:attrNameLst>
                                      </p:cBhvr>
                                      <p:to>
                                        <p:strVal val="hidden"/>
                                      </p:to>
                                    </p:set>
                                  </p:childTnLst>
                                </p:cTn>
                              </p:par>
                            </p:childTnLst>
                          </p:cTn>
                        </p:par>
                        <p:par>
                          <p:cTn id="47" fill="hold">
                            <p:stCondLst>
                              <p:cond delay="500"/>
                            </p:stCondLst>
                            <p:childTnLst>
                              <p:par>
                                <p:cTn id="48" presetID="29" presetClass="entr" presetSubtype="0" fill="hold" grpId="0" nodeType="afterEffect">
                                  <p:stCondLst>
                                    <p:cond delay="0"/>
                                  </p:stCondLst>
                                  <p:childTnLst>
                                    <p:set>
                                      <p:cBhvr>
                                        <p:cTn id="49" dur="1" fill="hold">
                                          <p:stCondLst>
                                            <p:cond delay="0"/>
                                          </p:stCondLst>
                                        </p:cTn>
                                        <p:tgtEl>
                                          <p:spTgt spid="57410"/>
                                        </p:tgtEl>
                                        <p:attrNameLst>
                                          <p:attrName>style.visibility</p:attrName>
                                        </p:attrNameLst>
                                      </p:cBhvr>
                                      <p:to>
                                        <p:strVal val="visible"/>
                                      </p:to>
                                    </p:set>
                                    <p:anim calcmode="lin" valueType="num">
                                      <p:cBhvr>
                                        <p:cTn id="50" dur="1000" fill="hold"/>
                                        <p:tgtEl>
                                          <p:spTgt spid="57410"/>
                                        </p:tgtEl>
                                        <p:attrNameLst>
                                          <p:attrName>ppt_x</p:attrName>
                                        </p:attrNameLst>
                                      </p:cBhvr>
                                      <p:tavLst>
                                        <p:tav tm="0">
                                          <p:val>
                                            <p:strVal val="#ppt_x-.2"/>
                                          </p:val>
                                        </p:tav>
                                        <p:tav tm="100000">
                                          <p:val>
                                            <p:strVal val="#ppt_x"/>
                                          </p:val>
                                        </p:tav>
                                      </p:tavLst>
                                    </p:anim>
                                    <p:anim calcmode="lin" valueType="num">
                                      <p:cBhvr>
                                        <p:cTn id="51" dur="1000" fill="hold"/>
                                        <p:tgtEl>
                                          <p:spTgt spid="57410"/>
                                        </p:tgtEl>
                                        <p:attrNameLst>
                                          <p:attrName>ppt_y</p:attrName>
                                        </p:attrNameLst>
                                      </p:cBhvr>
                                      <p:tavLst>
                                        <p:tav tm="0">
                                          <p:val>
                                            <p:strVal val="#ppt_y"/>
                                          </p:val>
                                        </p:tav>
                                        <p:tav tm="100000">
                                          <p:val>
                                            <p:strVal val="#ppt_y"/>
                                          </p:val>
                                        </p:tav>
                                      </p:tavLst>
                                    </p:anim>
                                    <p:animEffect transition="in" filter="wipe(right)" prLst="gradientSize: 0.1">
                                      <p:cBhvr>
                                        <p:cTn id="52" dur="1000"/>
                                        <p:tgtEl>
                                          <p:spTgt spid="57410"/>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xit" presetSubtype="16" fill="hold" grpId="1" nodeType="clickEffect">
                                  <p:stCondLst>
                                    <p:cond delay="0"/>
                                  </p:stCondLst>
                                  <p:childTnLst>
                                    <p:animEffect transition="out" filter="box(in)">
                                      <p:cBhvr>
                                        <p:cTn id="56" dur="500"/>
                                        <p:tgtEl>
                                          <p:spTgt spid="57410"/>
                                        </p:tgtEl>
                                      </p:cBhvr>
                                    </p:animEffect>
                                    <p:set>
                                      <p:cBhvr>
                                        <p:cTn id="57" dur="1" fill="hold">
                                          <p:stCondLst>
                                            <p:cond delay="499"/>
                                          </p:stCondLst>
                                        </p:cTn>
                                        <p:tgtEl>
                                          <p:spTgt spid="57410"/>
                                        </p:tgtEl>
                                        <p:attrNameLst>
                                          <p:attrName>style.visibility</p:attrName>
                                        </p:attrNameLst>
                                      </p:cBhvr>
                                      <p:to>
                                        <p:strVal val="hidden"/>
                                      </p:to>
                                    </p:set>
                                  </p:childTnLst>
                                </p:cTn>
                              </p:par>
                            </p:childTnLst>
                          </p:cTn>
                        </p:par>
                        <p:par>
                          <p:cTn id="58" fill="hold">
                            <p:stCondLst>
                              <p:cond delay="500"/>
                            </p:stCondLst>
                            <p:childTnLst>
                              <p:par>
                                <p:cTn id="59" presetID="30" presetClass="entr" presetSubtype="0" fill="hold" grpId="0" nodeType="afterEffect">
                                  <p:stCondLst>
                                    <p:cond delay="0"/>
                                  </p:stCondLst>
                                  <p:childTnLst>
                                    <p:set>
                                      <p:cBhvr>
                                        <p:cTn id="60" dur="1" fill="hold">
                                          <p:stCondLst>
                                            <p:cond delay="0"/>
                                          </p:stCondLst>
                                        </p:cTn>
                                        <p:tgtEl>
                                          <p:spTgt spid="57411"/>
                                        </p:tgtEl>
                                        <p:attrNameLst>
                                          <p:attrName>style.visibility</p:attrName>
                                        </p:attrNameLst>
                                      </p:cBhvr>
                                      <p:to>
                                        <p:strVal val="visible"/>
                                      </p:to>
                                    </p:set>
                                    <p:animEffect transition="in" filter="fade">
                                      <p:cBhvr>
                                        <p:cTn id="61" dur="800" decel="100000"/>
                                        <p:tgtEl>
                                          <p:spTgt spid="57411"/>
                                        </p:tgtEl>
                                      </p:cBhvr>
                                    </p:animEffect>
                                    <p:anim calcmode="lin" valueType="num">
                                      <p:cBhvr>
                                        <p:cTn id="62" dur="800" decel="100000" fill="hold"/>
                                        <p:tgtEl>
                                          <p:spTgt spid="57411"/>
                                        </p:tgtEl>
                                        <p:attrNameLst>
                                          <p:attrName>style.rotation</p:attrName>
                                        </p:attrNameLst>
                                      </p:cBhvr>
                                      <p:tavLst>
                                        <p:tav tm="0">
                                          <p:val>
                                            <p:fltVal val="-90"/>
                                          </p:val>
                                        </p:tav>
                                        <p:tav tm="100000">
                                          <p:val>
                                            <p:fltVal val="0"/>
                                          </p:val>
                                        </p:tav>
                                      </p:tavLst>
                                    </p:anim>
                                    <p:anim calcmode="lin" valueType="num">
                                      <p:cBhvr>
                                        <p:cTn id="63" dur="800" decel="100000" fill="hold"/>
                                        <p:tgtEl>
                                          <p:spTgt spid="57411"/>
                                        </p:tgtEl>
                                        <p:attrNameLst>
                                          <p:attrName>ppt_x</p:attrName>
                                        </p:attrNameLst>
                                      </p:cBhvr>
                                      <p:tavLst>
                                        <p:tav tm="0">
                                          <p:val>
                                            <p:strVal val="#ppt_x+0.4"/>
                                          </p:val>
                                        </p:tav>
                                        <p:tav tm="100000">
                                          <p:val>
                                            <p:strVal val="#ppt_x-0.05"/>
                                          </p:val>
                                        </p:tav>
                                      </p:tavLst>
                                    </p:anim>
                                    <p:anim calcmode="lin" valueType="num">
                                      <p:cBhvr>
                                        <p:cTn id="64" dur="800" decel="100000" fill="hold"/>
                                        <p:tgtEl>
                                          <p:spTgt spid="57411"/>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57411"/>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57411"/>
                                        </p:tgtEl>
                                        <p:attrNameLst>
                                          <p:attrName>ppt_y</p:attrName>
                                        </p:attrNameLst>
                                      </p:cBhvr>
                                      <p:tavLst>
                                        <p:tav tm="0">
                                          <p:val>
                                            <p:strVal val="#ppt_y+0.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 presetClass="exit" presetSubtype="10" fill="hold" grpId="1" nodeType="clickEffect">
                                  <p:stCondLst>
                                    <p:cond delay="0"/>
                                  </p:stCondLst>
                                  <p:childTnLst>
                                    <p:animEffect transition="out" filter="blinds(horizontal)">
                                      <p:cBhvr>
                                        <p:cTn id="70" dur="500"/>
                                        <p:tgtEl>
                                          <p:spTgt spid="57411"/>
                                        </p:tgtEl>
                                      </p:cBhvr>
                                    </p:animEffect>
                                    <p:set>
                                      <p:cBhvr>
                                        <p:cTn id="71" dur="1" fill="hold">
                                          <p:stCondLst>
                                            <p:cond delay="499"/>
                                          </p:stCondLst>
                                        </p:cTn>
                                        <p:tgtEl>
                                          <p:spTgt spid="57411"/>
                                        </p:tgtEl>
                                        <p:attrNameLst>
                                          <p:attrName>style.visibility</p:attrName>
                                        </p:attrNameLst>
                                      </p:cBhvr>
                                      <p:to>
                                        <p:strVal val="hidden"/>
                                      </p:to>
                                    </p:set>
                                  </p:childTnLst>
                                </p:cTn>
                              </p:par>
                            </p:childTnLst>
                          </p:cTn>
                        </p:par>
                        <p:par>
                          <p:cTn id="72" fill="hold">
                            <p:stCondLst>
                              <p:cond delay="500"/>
                            </p:stCondLst>
                            <p:childTnLst>
                              <p:par>
                                <p:cTn id="73" presetID="56" presetClass="entr" presetSubtype="0" fill="hold" grpId="0" nodeType="afterEffect">
                                  <p:stCondLst>
                                    <p:cond delay="0"/>
                                  </p:stCondLst>
                                  <p:iterate type="lt">
                                    <p:tmPct val="10000"/>
                                  </p:iterate>
                                  <p:childTnLst>
                                    <p:set>
                                      <p:cBhvr>
                                        <p:cTn id="74" dur="1" fill="hold">
                                          <p:stCondLst>
                                            <p:cond delay="0"/>
                                          </p:stCondLst>
                                        </p:cTn>
                                        <p:tgtEl>
                                          <p:spTgt spid="57412"/>
                                        </p:tgtEl>
                                        <p:attrNameLst>
                                          <p:attrName>style.visibility</p:attrName>
                                        </p:attrNameLst>
                                      </p:cBhvr>
                                      <p:to>
                                        <p:strVal val="visible"/>
                                      </p:to>
                                    </p:set>
                                    <p:anim by="(-#ppt_w*2)" calcmode="lin" valueType="num">
                                      <p:cBhvr rctx="PPT">
                                        <p:cTn id="75" dur="250" autoRev="1" fill="hold">
                                          <p:stCondLst>
                                            <p:cond delay="0"/>
                                          </p:stCondLst>
                                        </p:cTn>
                                        <p:tgtEl>
                                          <p:spTgt spid="57412"/>
                                        </p:tgtEl>
                                        <p:attrNameLst>
                                          <p:attrName>ppt_w</p:attrName>
                                        </p:attrNameLst>
                                      </p:cBhvr>
                                    </p:anim>
                                    <p:anim by="(#ppt_w*0.50)" calcmode="lin" valueType="num">
                                      <p:cBhvr>
                                        <p:cTn id="76" dur="250" decel="50000" autoRev="1" fill="hold">
                                          <p:stCondLst>
                                            <p:cond delay="0"/>
                                          </p:stCondLst>
                                        </p:cTn>
                                        <p:tgtEl>
                                          <p:spTgt spid="57412"/>
                                        </p:tgtEl>
                                        <p:attrNameLst>
                                          <p:attrName>ppt_x</p:attrName>
                                        </p:attrNameLst>
                                      </p:cBhvr>
                                    </p:anim>
                                    <p:anim from="(-#ppt_h/2)" to="(#ppt_y)" calcmode="lin" valueType="num">
                                      <p:cBhvr>
                                        <p:cTn id="77" dur="500" fill="hold">
                                          <p:stCondLst>
                                            <p:cond delay="0"/>
                                          </p:stCondLst>
                                        </p:cTn>
                                        <p:tgtEl>
                                          <p:spTgt spid="57412"/>
                                        </p:tgtEl>
                                        <p:attrNameLst>
                                          <p:attrName>ppt_y</p:attrName>
                                        </p:attrNameLst>
                                      </p:cBhvr>
                                    </p:anim>
                                    <p:animRot by="21600000">
                                      <p:cBhvr>
                                        <p:cTn id="78" dur="500" fill="hold">
                                          <p:stCondLst>
                                            <p:cond delay="0"/>
                                          </p:stCondLst>
                                        </p:cTn>
                                        <p:tgtEl>
                                          <p:spTgt spid="57412"/>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grpId="1" nodeType="clickEffect">
                                  <p:stCondLst>
                                    <p:cond delay="0"/>
                                  </p:stCondLst>
                                  <p:iterate type="lt">
                                    <p:tmAbs val="0"/>
                                  </p:iterate>
                                  <p:childTnLst>
                                    <p:animEffect transition="out" filter="blinds(horizontal)">
                                      <p:cBhvr>
                                        <p:cTn id="82" dur="500"/>
                                        <p:tgtEl>
                                          <p:spTgt spid="57412"/>
                                        </p:tgtEl>
                                      </p:cBhvr>
                                    </p:animEffect>
                                    <p:set>
                                      <p:cBhvr>
                                        <p:cTn id="83" dur="1" fill="hold">
                                          <p:stCondLst>
                                            <p:cond delay="499"/>
                                          </p:stCondLst>
                                        </p:cTn>
                                        <p:tgtEl>
                                          <p:spTgt spid="57412"/>
                                        </p:tgtEl>
                                        <p:attrNameLst>
                                          <p:attrName>style.visibility</p:attrName>
                                        </p:attrNameLst>
                                      </p:cBhvr>
                                      <p:to>
                                        <p:strVal val="hidden"/>
                                      </p:to>
                                    </p:set>
                                  </p:childTnLst>
                                </p:cTn>
                              </p:par>
                            </p:childTnLst>
                          </p:cTn>
                        </p:par>
                        <p:par>
                          <p:cTn id="84" fill="hold">
                            <p:stCondLst>
                              <p:cond delay="500"/>
                            </p:stCondLst>
                            <p:childTnLst>
                              <p:par>
                                <p:cTn id="85" presetID="25" presetClass="entr" presetSubtype="0" fill="hold" grpId="0" nodeType="afterEffect">
                                  <p:stCondLst>
                                    <p:cond delay="0"/>
                                  </p:stCondLst>
                                  <p:childTnLst>
                                    <p:set>
                                      <p:cBhvr>
                                        <p:cTn id="86" dur="1" fill="hold">
                                          <p:stCondLst>
                                            <p:cond delay="0"/>
                                          </p:stCondLst>
                                        </p:cTn>
                                        <p:tgtEl>
                                          <p:spTgt spid="57413"/>
                                        </p:tgtEl>
                                        <p:attrNameLst>
                                          <p:attrName>style.visibility</p:attrName>
                                        </p:attrNameLst>
                                      </p:cBhvr>
                                      <p:to>
                                        <p:strVal val="visible"/>
                                      </p:to>
                                    </p:set>
                                    <p:anim calcmode="lin" valueType="num">
                                      <p:cBhvr>
                                        <p:cTn id="87" dur="500" decel="50000" fill="hold">
                                          <p:stCondLst>
                                            <p:cond delay="0"/>
                                          </p:stCondLst>
                                        </p:cTn>
                                        <p:tgtEl>
                                          <p:spTgt spid="57413"/>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57413"/>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57413"/>
                                        </p:tgtEl>
                                        <p:attrNameLst>
                                          <p:attrName>ppt_w</p:attrName>
                                        </p:attrNameLst>
                                      </p:cBhvr>
                                      <p:tavLst>
                                        <p:tav tm="0">
                                          <p:val>
                                            <p:strVal val="#ppt_w*.05"/>
                                          </p:val>
                                        </p:tav>
                                        <p:tav tm="100000">
                                          <p:val>
                                            <p:strVal val="#ppt_w"/>
                                          </p:val>
                                        </p:tav>
                                      </p:tavLst>
                                    </p:anim>
                                    <p:anim calcmode="lin" valueType="num">
                                      <p:cBhvr>
                                        <p:cTn id="90" dur="1000" fill="hold"/>
                                        <p:tgtEl>
                                          <p:spTgt spid="57413"/>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57413"/>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57413"/>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57413"/>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57413"/>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xit" presetSubtype="10" fill="hold" grpId="1" nodeType="clickEffect">
                                  <p:stCondLst>
                                    <p:cond delay="0"/>
                                  </p:stCondLst>
                                  <p:childTnLst>
                                    <p:animEffect transition="out" filter="blinds(horizontal)">
                                      <p:cBhvr>
                                        <p:cTn id="98" dur="500"/>
                                        <p:tgtEl>
                                          <p:spTgt spid="57413"/>
                                        </p:tgtEl>
                                      </p:cBhvr>
                                    </p:animEffect>
                                    <p:set>
                                      <p:cBhvr>
                                        <p:cTn id="99" dur="1" fill="hold">
                                          <p:stCondLst>
                                            <p:cond delay="499"/>
                                          </p:stCondLst>
                                        </p:cTn>
                                        <p:tgtEl>
                                          <p:spTgt spid="574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57393"/>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500" fill="hold"/>
                                        <p:tgtEl>
                                          <p:spTgt spid="57393"/>
                                        </p:tgtEl>
                                        <p:attrNameLst>
                                          <p:attrName>fillcolor</p:attrName>
                                        </p:attrNameLst>
                                      </p:cBhvr>
                                      <p:to>
                                        <a:srgbClr val="6666FF"/>
                                      </p:to>
                                    </p:animClr>
                                    <p:set>
                                      <p:cBhvr>
                                        <p:cTn id="105" dur="500" fill="hold"/>
                                        <p:tgtEl>
                                          <p:spTgt spid="57393"/>
                                        </p:tgtEl>
                                        <p:attrNameLst>
                                          <p:attrName>fill.type</p:attrName>
                                        </p:attrNameLst>
                                      </p:cBhvr>
                                      <p:to>
                                        <p:strVal val="solid"/>
                                      </p:to>
                                    </p:set>
                                    <p:set>
                                      <p:cBhvr>
                                        <p:cTn id="106" dur="500" fill="hold"/>
                                        <p:tgtEl>
                                          <p:spTgt spid="57393"/>
                                        </p:tgtEl>
                                        <p:attrNameLst>
                                          <p:attrName>fill.on</p:attrName>
                                        </p:attrNameLst>
                                      </p:cBhvr>
                                      <p:to>
                                        <p:strVal val="true"/>
                                      </p:to>
                                    </p:set>
                                  </p:childTnLst>
                                </p:cTn>
                              </p:par>
                              <p:par>
                                <p:cTn id="107" presetID="1" presetClass="emph" presetSubtype="2" fill="hold" nodeType="withEffect">
                                  <p:stCondLst>
                                    <p:cond delay="0"/>
                                  </p:stCondLst>
                                  <p:childTnLst>
                                    <p:animClr clrSpc="rgb" dir="cw">
                                      <p:cBhvr>
                                        <p:cTn id="108" dur="500" fill="hold"/>
                                        <p:tgtEl>
                                          <p:spTgt spid="57350"/>
                                        </p:tgtEl>
                                        <p:attrNameLst>
                                          <p:attrName>fillcolor</p:attrName>
                                        </p:attrNameLst>
                                      </p:cBhvr>
                                      <p:to>
                                        <a:schemeClr val="tx1"/>
                                      </p:to>
                                    </p:animClr>
                                    <p:set>
                                      <p:cBhvr>
                                        <p:cTn id="109" dur="500" fill="hold"/>
                                        <p:tgtEl>
                                          <p:spTgt spid="57350"/>
                                        </p:tgtEl>
                                        <p:attrNameLst>
                                          <p:attrName>fill.type</p:attrName>
                                        </p:attrNameLst>
                                      </p:cBhvr>
                                      <p:to>
                                        <p:strVal val="solid"/>
                                      </p:to>
                                    </p:set>
                                    <p:set>
                                      <p:cBhvr>
                                        <p:cTn id="110" dur="500" fill="hold"/>
                                        <p:tgtEl>
                                          <p:spTgt spid="57350"/>
                                        </p:tgtEl>
                                        <p:attrNameLst>
                                          <p:attrName>fill.on</p:attrName>
                                        </p:attrNameLst>
                                      </p:cBhvr>
                                      <p:to>
                                        <p:strVal val="true"/>
                                      </p:to>
                                    </p:set>
                                  </p:childTnLst>
                                </p:cTn>
                              </p:par>
                              <p:par>
                                <p:cTn id="111" presetID="1" presetClass="emph" presetSubtype="2" fill="hold" nodeType="withEffect">
                                  <p:stCondLst>
                                    <p:cond delay="0"/>
                                  </p:stCondLst>
                                  <p:childTnLst>
                                    <p:animClr clrSpc="rgb" dir="cw">
                                      <p:cBhvr>
                                        <p:cTn id="112" dur="500" fill="hold"/>
                                        <p:tgtEl>
                                          <p:spTgt spid="57351"/>
                                        </p:tgtEl>
                                        <p:attrNameLst>
                                          <p:attrName>fillcolor</p:attrName>
                                        </p:attrNameLst>
                                      </p:cBhvr>
                                      <p:to>
                                        <a:schemeClr val="tx1"/>
                                      </p:to>
                                    </p:animClr>
                                    <p:set>
                                      <p:cBhvr>
                                        <p:cTn id="113" dur="500" fill="hold"/>
                                        <p:tgtEl>
                                          <p:spTgt spid="57351"/>
                                        </p:tgtEl>
                                        <p:attrNameLst>
                                          <p:attrName>fill.type</p:attrName>
                                        </p:attrNameLst>
                                      </p:cBhvr>
                                      <p:to>
                                        <p:strVal val="solid"/>
                                      </p:to>
                                    </p:set>
                                    <p:set>
                                      <p:cBhvr>
                                        <p:cTn id="114" dur="500" fill="hold"/>
                                        <p:tgtEl>
                                          <p:spTgt spid="57351"/>
                                        </p:tgtEl>
                                        <p:attrNameLst>
                                          <p:attrName>fill.on</p:attrName>
                                        </p:attrNameLst>
                                      </p:cBhvr>
                                      <p:to>
                                        <p:strVal val="true"/>
                                      </p:to>
                                    </p:set>
                                  </p:childTnLst>
                                </p:cTn>
                              </p:par>
                              <p:par>
                                <p:cTn id="115" presetID="1" presetClass="emph" presetSubtype="2" fill="hold" nodeType="withEffect">
                                  <p:stCondLst>
                                    <p:cond delay="0"/>
                                  </p:stCondLst>
                                  <p:childTnLst>
                                    <p:animClr clrSpc="rgb" dir="cw">
                                      <p:cBhvr>
                                        <p:cTn id="116" dur="500" fill="hold"/>
                                        <p:tgtEl>
                                          <p:spTgt spid="57352"/>
                                        </p:tgtEl>
                                        <p:attrNameLst>
                                          <p:attrName>fillcolor</p:attrName>
                                        </p:attrNameLst>
                                      </p:cBhvr>
                                      <p:to>
                                        <a:schemeClr val="tx1"/>
                                      </p:to>
                                    </p:animClr>
                                    <p:set>
                                      <p:cBhvr>
                                        <p:cTn id="117" dur="500" fill="hold"/>
                                        <p:tgtEl>
                                          <p:spTgt spid="57352"/>
                                        </p:tgtEl>
                                        <p:attrNameLst>
                                          <p:attrName>fill.type</p:attrName>
                                        </p:attrNameLst>
                                      </p:cBhvr>
                                      <p:to>
                                        <p:strVal val="solid"/>
                                      </p:to>
                                    </p:set>
                                    <p:set>
                                      <p:cBhvr>
                                        <p:cTn id="118" dur="500" fill="hold"/>
                                        <p:tgtEl>
                                          <p:spTgt spid="57352"/>
                                        </p:tgtEl>
                                        <p:attrNameLst>
                                          <p:attrName>fill.on</p:attrName>
                                        </p:attrNameLst>
                                      </p:cBhvr>
                                      <p:to>
                                        <p:strVal val="true"/>
                                      </p:to>
                                    </p:set>
                                  </p:childTnLst>
                                </p:cTn>
                              </p:par>
                              <p:par>
                                <p:cTn id="119" presetID="1" presetClass="emph" presetSubtype="2" fill="hold" nodeType="withEffect">
                                  <p:stCondLst>
                                    <p:cond delay="0"/>
                                  </p:stCondLst>
                                  <p:childTnLst>
                                    <p:animClr clrSpc="rgb" dir="cw">
                                      <p:cBhvr>
                                        <p:cTn id="120" dur="500" fill="hold"/>
                                        <p:tgtEl>
                                          <p:spTgt spid="57353"/>
                                        </p:tgtEl>
                                        <p:attrNameLst>
                                          <p:attrName>fillcolor</p:attrName>
                                        </p:attrNameLst>
                                      </p:cBhvr>
                                      <p:to>
                                        <a:schemeClr val="tx1"/>
                                      </p:to>
                                    </p:animClr>
                                    <p:set>
                                      <p:cBhvr>
                                        <p:cTn id="121" dur="500" fill="hold"/>
                                        <p:tgtEl>
                                          <p:spTgt spid="57353"/>
                                        </p:tgtEl>
                                        <p:attrNameLst>
                                          <p:attrName>fill.type</p:attrName>
                                        </p:attrNameLst>
                                      </p:cBhvr>
                                      <p:to>
                                        <p:strVal val="solid"/>
                                      </p:to>
                                    </p:set>
                                    <p:set>
                                      <p:cBhvr>
                                        <p:cTn id="122" dur="500" fill="hold"/>
                                        <p:tgtEl>
                                          <p:spTgt spid="57353"/>
                                        </p:tgtEl>
                                        <p:attrNameLst>
                                          <p:attrName>fill.on</p:attrName>
                                        </p:attrNameLst>
                                      </p:cBhvr>
                                      <p:to>
                                        <p:strVal val="true"/>
                                      </p:to>
                                    </p:set>
                                  </p:childTnLst>
                                </p:cTn>
                              </p:par>
                              <p:par>
                                <p:cTn id="123" presetID="1" presetClass="emph" presetSubtype="2" fill="hold" nodeType="withEffect">
                                  <p:stCondLst>
                                    <p:cond delay="0"/>
                                  </p:stCondLst>
                                  <p:childTnLst>
                                    <p:animClr clrSpc="rgb" dir="cw">
                                      <p:cBhvr>
                                        <p:cTn id="124" dur="500" fill="hold"/>
                                        <p:tgtEl>
                                          <p:spTgt spid="57354"/>
                                        </p:tgtEl>
                                        <p:attrNameLst>
                                          <p:attrName>fillcolor</p:attrName>
                                        </p:attrNameLst>
                                      </p:cBhvr>
                                      <p:to>
                                        <a:schemeClr val="tx1"/>
                                      </p:to>
                                    </p:animClr>
                                    <p:set>
                                      <p:cBhvr>
                                        <p:cTn id="125" dur="500" fill="hold"/>
                                        <p:tgtEl>
                                          <p:spTgt spid="57354"/>
                                        </p:tgtEl>
                                        <p:attrNameLst>
                                          <p:attrName>fill.type</p:attrName>
                                        </p:attrNameLst>
                                      </p:cBhvr>
                                      <p:to>
                                        <p:strVal val="solid"/>
                                      </p:to>
                                    </p:set>
                                    <p:set>
                                      <p:cBhvr>
                                        <p:cTn id="126" dur="500" fill="hold"/>
                                        <p:tgtEl>
                                          <p:spTgt spid="57354"/>
                                        </p:tgtEl>
                                        <p:attrNameLst>
                                          <p:attrName>fill.on</p:attrName>
                                        </p:attrNameLst>
                                      </p:cBhvr>
                                      <p:to>
                                        <p:strVal val="true"/>
                                      </p:to>
                                    </p:set>
                                  </p:childTnLst>
                                </p:cTn>
                              </p:par>
                              <p:par>
                                <p:cTn id="127" presetID="3" presetClass="emph" presetSubtype="2" fill="hold" grpId="0" nodeType="withEffect">
                                  <p:stCondLst>
                                    <p:cond delay="0"/>
                                  </p:stCondLst>
                                  <p:childTnLst>
                                    <p:animClr clrSpc="rgb" dir="cw">
                                      <p:cBhvr override="childStyle">
                                        <p:cTn id="128" dur="500" fill="hold"/>
                                        <p:tgtEl>
                                          <p:spTgt spid="57350"/>
                                        </p:tgtEl>
                                        <p:attrNameLst>
                                          <p:attrName>style.color</p:attrName>
                                        </p:attrNameLst>
                                      </p:cBhvr>
                                      <p:to>
                                        <a:schemeClr val="tx1"/>
                                      </p:to>
                                    </p:animClr>
                                  </p:childTnLst>
                                </p:cTn>
                              </p:par>
                              <p:par>
                                <p:cTn id="129" presetID="3" presetClass="emph" presetSubtype="2" fill="hold" grpId="0" nodeType="withEffect">
                                  <p:stCondLst>
                                    <p:cond delay="0"/>
                                  </p:stCondLst>
                                  <p:childTnLst>
                                    <p:animClr clrSpc="rgb" dir="cw">
                                      <p:cBhvr override="childStyle">
                                        <p:cTn id="130" dur="500" fill="hold"/>
                                        <p:tgtEl>
                                          <p:spTgt spid="57351"/>
                                        </p:tgtEl>
                                        <p:attrNameLst>
                                          <p:attrName>style.color</p:attrName>
                                        </p:attrNameLst>
                                      </p:cBhvr>
                                      <p:to>
                                        <a:schemeClr val="tx1"/>
                                      </p:to>
                                    </p:animClr>
                                  </p:childTnLst>
                                </p:cTn>
                              </p:par>
                              <p:par>
                                <p:cTn id="131" presetID="3" presetClass="emph" presetSubtype="2" fill="hold" grpId="0" nodeType="withEffect">
                                  <p:stCondLst>
                                    <p:cond delay="0"/>
                                  </p:stCondLst>
                                  <p:childTnLst>
                                    <p:animClr clrSpc="rgb" dir="cw">
                                      <p:cBhvr override="childStyle">
                                        <p:cTn id="132" dur="500" fill="hold"/>
                                        <p:tgtEl>
                                          <p:spTgt spid="57352"/>
                                        </p:tgtEl>
                                        <p:attrNameLst>
                                          <p:attrName>style.color</p:attrName>
                                        </p:attrNameLst>
                                      </p:cBhvr>
                                      <p:to>
                                        <a:schemeClr val="tx1"/>
                                      </p:to>
                                    </p:animClr>
                                  </p:childTnLst>
                                </p:cTn>
                              </p:par>
                              <p:par>
                                <p:cTn id="133" presetID="3" presetClass="emph" presetSubtype="2" fill="hold" grpId="0" nodeType="withEffect">
                                  <p:stCondLst>
                                    <p:cond delay="0"/>
                                  </p:stCondLst>
                                  <p:childTnLst>
                                    <p:animClr clrSpc="rgb" dir="cw">
                                      <p:cBhvr override="childStyle">
                                        <p:cTn id="134" dur="500" fill="hold"/>
                                        <p:tgtEl>
                                          <p:spTgt spid="57353"/>
                                        </p:tgtEl>
                                        <p:attrNameLst>
                                          <p:attrName>style.color</p:attrName>
                                        </p:attrNameLst>
                                      </p:cBhvr>
                                      <p:to>
                                        <a:schemeClr val="tx1"/>
                                      </p:to>
                                    </p:animClr>
                                  </p:childTnLst>
                                </p:cTn>
                              </p:par>
                              <p:par>
                                <p:cTn id="135" presetID="3" presetClass="emph" presetSubtype="2" fill="hold" grpId="0" nodeType="withEffect">
                                  <p:stCondLst>
                                    <p:cond delay="0"/>
                                  </p:stCondLst>
                                  <p:childTnLst>
                                    <p:animClr clrSpc="rgb" dir="cw">
                                      <p:cBhvr override="childStyle">
                                        <p:cTn id="136" dur="500" fill="hold"/>
                                        <p:tgtEl>
                                          <p:spTgt spid="57354"/>
                                        </p:tgtEl>
                                        <p:attrNameLst>
                                          <p:attrName>style.color</p:attrName>
                                        </p:attrNameLst>
                                      </p:cBhvr>
                                      <p:to>
                                        <a:schemeClr val="tx1"/>
                                      </p:to>
                                    </p:animClr>
                                  </p:childTnLst>
                                </p:cTn>
                              </p:par>
                              <p:par>
                                <p:cTn id="137" presetID="3" presetClass="emph" presetSubtype="2" fill="hold" grpId="1" nodeType="withEffect">
                                  <p:stCondLst>
                                    <p:cond delay="0"/>
                                  </p:stCondLst>
                                  <p:childTnLst>
                                    <p:animClr clrSpc="rgb" dir="cw">
                                      <p:cBhvr override="childStyle">
                                        <p:cTn id="138" dur="500" fill="hold"/>
                                        <p:tgtEl>
                                          <p:spTgt spid="57350"/>
                                        </p:tgtEl>
                                        <p:attrNameLst>
                                          <p:attrName>style.color</p:attrName>
                                        </p:attrNameLst>
                                      </p:cBhvr>
                                      <p:to>
                                        <a:schemeClr val="bg1"/>
                                      </p:to>
                                    </p:animClr>
                                  </p:childTnLst>
                                </p:cTn>
                              </p:par>
                              <p:par>
                                <p:cTn id="139" presetID="3" presetClass="emph" presetSubtype="2" fill="hold" grpId="1" nodeType="withEffect">
                                  <p:stCondLst>
                                    <p:cond delay="0"/>
                                  </p:stCondLst>
                                  <p:childTnLst>
                                    <p:animClr clrSpc="rgb" dir="cw">
                                      <p:cBhvr override="childStyle">
                                        <p:cTn id="140" dur="500" fill="hold"/>
                                        <p:tgtEl>
                                          <p:spTgt spid="57351"/>
                                        </p:tgtEl>
                                        <p:attrNameLst>
                                          <p:attrName>style.color</p:attrName>
                                        </p:attrNameLst>
                                      </p:cBhvr>
                                      <p:to>
                                        <a:schemeClr val="bg1"/>
                                      </p:to>
                                    </p:animClr>
                                  </p:childTnLst>
                                </p:cTn>
                              </p:par>
                              <p:par>
                                <p:cTn id="141" presetID="3" presetClass="emph" presetSubtype="2" fill="hold" grpId="1" nodeType="withEffect">
                                  <p:stCondLst>
                                    <p:cond delay="0"/>
                                  </p:stCondLst>
                                  <p:childTnLst>
                                    <p:animClr clrSpc="rgb" dir="cw">
                                      <p:cBhvr override="childStyle">
                                        <p:cTn id="142" dur="500" fill="hold"/>
                                        <p:tgtEl>
                                          <p:spTgt spid="57352"/>
                                        </p:tgtEl>
                                        <p:attrNameLst>
                                          <p:attrName>style.color</p:attrName>
                                        </p:attrNameLst>
                                      </p:cBhvr>
                                      <p:to>
                                        <a:schemeClr val="bg1"/>
                                      </p:to>
                                    </p:animClr>
                                  </p:childTnLst>
                                </p:cTn>
                              </p:par>
                              <p:par>
                                <p:cTn id="143" presetID="3" presetClass="emph" presetSubtype="2" fill="hold" grpId="1" nodeType="withEffect">
                                  <p:stCondLst>
                                    <p:cond delay="0"/>
                                  </p:stCondLst>
                                  <p:childTnLst>
                                    <p:animClr clrSpc="rgb" dir="cw">
                                      <p:cBhvr override="childStyle">
                                        <p:cTn id="144" dur="500" fill="hold"/>
                                        <p:tgtEl>
                                          <p:spTgt spid="57353"/>
                                        </p:tgtEl>
                                        <p:attrNameLst>
                                          <p:attrName>style.color</p:attrName>
                                        </p:attrNameLst>
                                      </p:cBhvr>
                                      <p:to>
                                        <a:schemeClr val="bg1"/>
                                      </p:to>
                                    </p:animClr>
                                  </p:childTnLst>
                                </p:cTn>
                              </p:par>
                              <p:par>
                                <p:cTn id="145" presetID="3" presetClass="emph" presetSubtype="2" fill="hold" grpId="1" nodeType="withEffect">
                                  <p:stCondLst>
                                    <p:cond delay="0"/>
                                  </p:stCondLst>
                                  <p:childTnLst>
                                    <p:animClr clrSpc="rgb" dir="cw">
                                      <p:cBhvr override="childStyle">
                                        <p:cTn id="146" dur="500" fill="hold"/>
                                        <p:tgtEl>
                                          <p:spTgt spid="57354"/>
                                        </p:tgtEl>
                                        <p:attrNameLst>
                                          <p:attrName>style.color</p:attrName>
                                        </p:attrNameLst>
                                      </p:cBhvr>
                                      <p:to>
                                        <a:schemeClr val="bg1"/>
                                      </p:to>
                                    </p:animClr>
                                  </p:childTnLst>
                                </p:cTn>
                              </p:par>
                            </p:childTnLst>
                          </p:cTn>
                        </p:par>
                      </p:childTnLst>
                    </p:cTn>
                  </p:par>
                </p:childTnLst>
              </p:cTn>
              <p:nextCondLst>
                <p:cond evt="onClick" delay="0">
                  <p:tgtEl>
                    <p:spTgt spid="57393"/>
                  </p:tgtEl>
                </p:cond>
              </p:nextCondLst>
            </p:seq>
            <p:seq concurrent="1" nextAc="seek">
              <p:cTn id="147" restart="whenNotActive" fill="hold" evtFilter="cancelBubble" nodeType="interactiveSeq">
                <p:stCondLst>
                  <p:cond evt="onClick" delay="0">
                    <p:tgtEl>
                      <p:spTgt spid="57394"/>
                    </p:tgtEl>
                  </p:cond>
                </p:stCondLst>
                <p:endSync evt="end" delay="0">
                  <p:rtn val="all"/>
                </p:endSync>
                <p:childTnLst>
                  <p:par>
                    <p:cTn id="148" fill="hold">
                      <p:stCondLst>
                        <p:cond delay="0"/>
                      </p:stCondLst>
                      <p:childTnLst>
                        <p:par>
                          <p:cTn id="149" fill="hold">
                            <p:stCondLst>
                              <p:cond delay="0"/>
                            </p:stCondLst>
                            <p:childTnLst>
                              <p:par>
                                <p:cTn id="150" presetID="1" presetClass="emph" presetSubtype="2" fill="hold" nodeType="clickEffect">
                                  <p:stCondLst>
                                    <p:cond delay="0"/>
                                  </p:stCondLst>
                                  <p:childTnLst>
                                    <p:animClr clrSpc="rgb" dir="cw">
                                      <p:cBhvr>
                                        <p:cTn id="151" dur="500" fill="hold"/>
                                        <p:tgtEl>
                                          <p:spTgt spid="57394"/>
                                        </p:tgtEl>
                                        <p:attrNameLst>
                                          <p:attrName>fillcolor</p:attrName>
                                        </p:attrNameLst>
                                      </p:cBhvr>
                                      <p:to>
                                        <a:srgbClr val="6666FF"/>
                                      </p:to>
                                    </p:animClr>
                                    <p:set>
                                      <p:cBhvr>
                                        <p:cTn id="152" dur="500" fill="hold"/>
                                        <p:tgtEl>
                                          <p:spTgt spid="57394"/>
                                        </p:tgtEl>
                                        <p:attrNameLst>
                                          <p:attrName>fill.type</p:attrName>
                                        </p:attrNameLst>
                                      </p:cBhvr>
                                      <p:to>
                                        <p:strVal val="solid"/>
                                      </p:to>
                                    </p:set>
                                    <p:set>
                                      <p:cBhvr>
                                        <p:cTn id="153" dur="500" fill="hold"/>
                                        <p:tgtEl>
                                          <p:spTgt spid="57394"/>
                                        </p:tgtEl>
                                        <p:attrNameLst>
                                          <p:attrName>fill.on</p:attrName>
                                        </p:attrNameLst>
                                      </p:cBhvr>
                                      <p:to>
                                        <p:strVal val="true"/>
                                      </p:to>
                                    </p:set>
                                  </p:childTnLst>
                                </p:cTn>
                              </p:par>
                              <p:par>
                                <p:cTn id="154" presetID="1" presetClass="emph" presetSubtype="2" fill="hold" nodeType="withEffect">
                                  <p:stCondLst>
                                    <p:cond delay="0"/>
                                  </p:stCondLst>
                                  <p:childTnLst>
                                    <p:animClr clrSpc="rgb" dir="cw">
                                      <p:cBhvr>
                                        <p:cTn id="155" dur="500" fill="hold"/>
                                        <p:tgtEl>
                                          <p:spTgt spid="57355"/>
                                        </p:tgtEl>
                                        <p:attrNameLst>
                                          <p:attrName>fillcolor</p:attrName>
                                        </p:attrNameLst>
                                      </p:cBhvr>
                                      <p:to>
                                        <a:schemeClr val="tx1"/>
                                      </p:to>
                                    </p:animClr>
                                    <p:set>
                                      <p:cBhvr>
                                        <p:cTn id="156" dur="500" fill="hold"/>
                                        <p:tgtEl>
                                          <p:spTgt spid="57355"/>
                                        </p:tgtEl>
                                        <p:attrNameLst>
                                          <p:attrName>fill.type</p:attrName>
                                        </p:attrNameLst>
                                      </p:cBhvr>
                                      <p:to>
                                        <p:strVal val="solid"/>
                                      </p:to>
                                    </p:set>
                                    <p:set>
                                      <p:cBhvr>
                                        <p:cTn id="157" dur="500" fill="hold"/>
                                        <p:tgtEl>
                                          <p:spTgt spid="57355"/>
                                        </p:tgtEl>
                                        <p:attrNameLst>
                                          <p:attrName>fill.on</p:attrName>
                                        </p:attrNameLst>
                                      </p:cBhvr>
                                      <p:to>
                                        <p:strVal val="true"/>
                                      </p:to>
                                    </p:set>
                                  </p:childTnLst>
                                </p:cTn>
                              </p:par>
                              <p:par>
                                <p:cTn id="158" presetID="1" presetClass="emph" presetSubtype="2" fill="hold" nodeType="withEffect">
                                  <p:stCondLst>
                                    <p:cond delay="0"/>
                                  </p:stCondLst>
                                  <p:childTnLst>
                                    <p:animClr clrSpc="rgb" dir="cw">
                                      <p:cBhvr>
                                        <p:cTn id="159" dur="500" fill="hold"/>
                                        <p:tgtEl>
                                          <p:spTgt spid="57356"/>
                                        </p:tgtEl>
                                        <p:attrNameLst>
                                          <p:attrName>fillcolor</p:attrName>
                                        </p:attrNameLst>
                                      </p:cBhvr>
                                      <p:to>
                                        <a:schemeClr val="tx1"/>
                                      </p:to>
                                    </p:animClr>
                                    <p:set>
                                      <p:cBhvr>
                                        <p:cTn id="160" dur="500" fill="hold"/>
                                        <p:tgtEl>
                                          <p:spTgt spid="57356"/>
                                        </p:tgtEl>
                                        <p:attrNameLst>
                                          <p:attrName>fill.type</p:attrName>
                                        </p:attrNameLst>
                                      </p:cBhvr>
                                      <p:to>
                                        <p:strVal val="solid"/>
                                      </p:to>
                                    </p:set>
                                    <p:set>
                                      <p:cBhvr>
                                        <p:cTn id="161" dur="500" fill="hold"/>
                                        <p:tgtEl>
                                          <p:spTgt spid="57356"/>
                                        </p:tgtEl>
                                        <p:attrNameLst>
                                          <p:attrName>fill.on</p:attrName>
                                        </p:attrNameLst>
                                      </p:cBhvr>
                                      <p:to>
                                        <p:strVal val="true"/>
                                      </p:to>
                                    </p:set>
                                  </p:childTnLst>
                                </p:cTn>
                              </p:par>
                              <p:par>
                                <p:cTn id="162" presetID="1" presetClass="emph" presetSubtype="2" fill="hold" nodeType="withEffect">
                                  <p:stCondLst>
                                    <p:cond delay="0"/>
                                  </p:stCondLst>
                                  <p:childTnLst>
                                    <p:animClr clrSpc="rgb" dir="cw">
                                      <p:cBhvr>
                                        <p:cTn id="163" dur="500" fill="hold"/>
                                        <p:tgtEl>
                                          <p:spTgt spid="57357"/>
                                        </p:tgtEl>
                                        <p:attrNameLst>
                                          <p:attrName>fillcolor</p:attrName>
                                        </p:attrNameLst>
                                      </p:cBhvr>
                                      <p:to>
                                        <a:schemeClr val="tx1"/>
                                      </p:to>
                                    </p:animClr>
                                    <p:set>
                                      <p:cBhvr>
                                        <p:cTn id="164" dur="500" fill="hold"/>
                                        <p:tgtEl>
                                          <p:spTgt spid="57357"/>
                                        </p:tgtEl>
                                        <p:attrNameLst>
                                          <p:attrName>fill.type</p:attrName>
                                        </p:attrNameLst>
                                      </p:cBhvr>
                                      <p:to>
                                        <p:strVal val="solid"/>
                                      </p:to>
                                    </p:set>
                                    <p:set>
                                      <p:cBhvr>
                                        <p:cTn id="165" dur="500" fill="hold"/>
                                        <p:tgtEl>
                                          <p:spTgt spid="57357"/>
                                        </p:tgtEl>
                                        <p:attrNameLst>
                                          <p:attrName>fill.on</p:attrName>
                                        </p:attrNameLst>
                                      </p:cBhvr>
                                      <p:to>
                                        <p:strVal val="true"/>
                                      </p:to>
                                    </p:set>
                                  </p:childTnLst>
                                </p:cTn>
                              </p:par>
                              <p:par>
                                <p:cTn id="166" presetID="1" presetClass="emph" presetSubtype="2" fill="hold" nodeType="withEffect">
                                  <p:stCondLst>
                                    <p:cond delay="0"/>
                                  </p:stCondLst>
                                  <p:childTnLst>
                                    <p:animClr clrSpc="rgb" dir="cw">
                                      <p:cBhvr>
                                        <p:cTn id="167" dur="500" fill="hold"/>
                                        <p:tgtEl>
                                          <p:spTgt spid="57358"/>
                                        </p:tgtEl>
                                        <p:attrNameLst>
                                          <p:attrName>fillcolor</p:attrName>
                                        </p:attrNameLst>
                                      </p:cBhvr>
                                      <p:to>
                                        <a:schemeClr val="tx1"/>
                                      </p:to>
                                    </p:animClr>
                                    <p:set>
                                      <p:cBhvr>
                                        <p:cTn id="168" dur="500" fill="hold"/>
                                        <p:tgtEl>
                                          <p:spTgt spid="57358"/>
                                        </p:tgtEl>
                                        <p:attrNameLst>
                                          <p:attrName>fill.type</p:attrName>
                                        </p:attrNameLst>
                                      </p:cBhvr>
                                      <p:to>
                                        <p:strVal val="solid"/>
                                      </p:to>
                                    </p:set>
                                    <p:set>
                                      <p:cBhvr>
                                        <p:cTn id="169" dur="500" fill="hold"/>
                                        <p:tgtEl>
                                          <p:spTgt spid="57358"/>
                                        </p:tgtEl>
                                        <p:attrNameLst>
                                          <p:attrName>fill.on</p:attrName>
                                        </p:attrNameLst>
                                      </p:cBhvr>
                                      <p:to>
                                        <p:strVal val="true"/>
                                      </p:to>
                                    </p:set>
                                  </p:childTnLst>
                                </p:cTn>
                              </p:par>
                              <p:par>
                                <p:cTn id="170" presetID="1" presetClass="emph" presetSubtype="2" fill="hold" nodeType="withEffect">
                                  <p:stCondLst>
                                    <p:cond delay="0"/>
                                  </p:stCondLst>
                                  <p:childTnLst>
                                    <p:animClr clrSpc="rgb" dir="cw">
                                      <p:cBhvr>
                                        <p:cTn id="171" dur="500" fill="hold"/>
                                        <p:tgtEl>
                                          <p:spTgt spid="57359"/>
                                        </p:tgtEl>
                                        <p:attrNameLst>
                                          <p:attrName>fillcolor</p:attrName>
                                        </p:attrNameLst>
                                      </p:cBhvr>
                                      <p:to>
                                        <a:schemeClr val="tx1"/>
                                      </p:to>
                                    </p:animClr>
                                    <p:set>
                                      <p:cBhvr>
                                        <p:cTn id="172" dur="500" fill="hold"/>
                                        <p:tgtEl>
                                          <p:spTgt spid="57359"/>
                                        </p:tgtEl>
                                        <p:attrNameLst>
                                          <p:attrName>fill.type</p:attrName>
                                        </p:attrNameLst>
                                      </p:cBhvr>
                                      <p:to>
                                        <p:strVal val="solid"/>
                                      </p:to>
                                    </p:set>
                                    <p:set>
                                      <p:cBhvr>
                                        <p:cTn id="173" dur="500" fill="hold"/>
                                        <p:tgtEl>
                                          <p:spTgt spid="57359"/>
                                        </p:tgtEl>
                                        <p:attrNameLst>
                                          <p:attrName>fill.on</p:attrName>
                                        </p:attrNameLst>
                                      </p:cBhvr>
                                      <p:to>
                                        <p:strVal val="true"/>
                                      </p:to>
                                    </p:set>
                                  </p:childTnLst>
                                </p:cTn>
                              </p:par>
                              <p:par>
                                <p:cTn id="174" presetID="1" presetClass="emph" presetSubtype="2" fill="hold" nodeType="withEffect">
                                  <p:stCondLst>
                                    <p:cond delay="0"/>
                                  </p:stCondLst>
                                  <p:childTnLst>
                                    <p:animClr clrSpc="rgb" dir="cw">
                                      <p:cBhvr>
                                        <p:cTn id="175" dur="500" fill="hold"/>
                                        <p:tgtEl>
                                          <p:spTgt spid="57360"/>
                                        </p:tgtEl>
                                        <p:attrNameLst>
                                          <p:attrName>fillcolor</p:attrName>
                                        </p:attrNameLst>
                                      </p:cBhvr>
                                      <p:to>
                                        <a:schemeClr val="tx1"/>
                                      </p:to>
                                    </p:animClr>
                                    <p:set>
                                      <p:cBhvr>
                                        <p:cTn id="176" dur="500" fill="hold"/>
                                        <p:tgtEl>
                                          <p:spTgt spid="57360"/>
                                        </p:tgtEl>
                                        <p:attrNameLst>
                                          <p:attrName>fill.type</p:attrName>
                                        </p:attrNameLst>
                                      </p:cBhvr>
                                      <p:to>
                                        <p:strVal val="solid"/>
                                      </p:to>
                                    </p:set>
                                    <p:set>
                                      <p:cBhvr>
                                        <p:cTn id="177" dur="500" fill="hold"/>
                                        <p:tgtEl>
                                          <p:spTgt spid="57360"/>
                                        </p:tgtEl>
                                        <p:attrNameLst>
                                          <p:attrName>fill.on</p:attrName>
                                        </p:attrNameLst>
                                      </p:cBhvr>
                                      <p:to>
                                        <p:strVal val="true"/>
                                      </p:to>
                                    </p:set>
                                  </p:childTnLst>
                                </p:cTn>
                              </p:par>
                              <p:par>
                                <p:cTn id="178" presetID="1" presetClass="emph" presetSubtype="2" fill="hold" nodeType="withEffect">
                                  <p:stCondLst>
                                    <p:cond delay="0"/>
                                  </p:stCondLst>
                                  <p:childTnLst>
                                    <p:animClr clrSpc="rgb" dir="cw">
                                      <p:cBhvr>
                                        <p:cTn id="179" dur="500" fill="hold"/>
                                        <p:tgtEl>
                                          <p:spTgt spid="57361"/>
                                        </p:tgtEl>
                                        <p:attrNameLst>
                                          <p:attrName>fillcolor</p:attrName>
                                        </p:attrNameLst>
                                      </p:cBhvr>
                                      <p:to>
                                        <a:schemeClr val="tx1"/>
                                      </p:to>
                                    </p:animClr>
                                    <p:set>
                                      <p:cBhvr>
                                        <p:cTn id="180" dur="500" fill="hold"/>
                                        <p:tgtEl>
                                          <p:spTgt spid="57361"/>
                                        </p:tgtEl>
                                        <p:attrNameLst>
                                          <p:attrName>fill.type</p:attrName>
                                        </p:attrNameLst>
                                      </p:cBhvr>
                                      <p:to>
                                        <p:strVal val="solid"/>
                                      </p:to>
                                    </p:set>
                                    <p:set>
                                      <p:cBhvr>
                                        <p:cTn id="181" dur="500" fill="hold"/>
                                        <p:tgtEl>
                                          <p:spTgt spid="57361"/>
                                        </p:tgtEl>
                                        <p:attrNameLst>
                                          <p:attrName>fill.on</p:attrName>
                                        </p:attrNameLst>
                                      </p:cBhvr>
                                      <p:to>
                                        <p:strVal val="true"/>
                                      </p:to>
                                    </p:set>
                                  </p:childTnLst>
                                </p:cTn>
                              </p:par>
                              <p:par>
                                <p:cTn id="182" presetID="1" presetClass="emph" presetSubtype="2" fill="hold" nodeType="withEffect">
                                  <p:stCondLst>
                                    <p:cond delay="0"/>
                                  </p:stCondLst>
                                  <p:childTnLst>
                                    <p:animClr clrSpc="rgb" dir="cw">
                                      <p:cBhvr>
                                        <p:cTn id="183" dur="500" fill="hold"/>
                                        <p:tgtEl>
                                          <p:spTgt spid="57362"/>
                                        </p:tgtEl>
                                        <p:attrNameLst>
                                          <p:attrName>fillcolor</p:attrName>
                                        </p:attrNameLst>
                                      </p:cBhvr>
                                      <p:to>
                                        <a:schemeClr val="tx1"/>
                                      </p:to>
                                    </p:animClr>
                                    <p:set>
                                      <p:cBhvr>
                                        <p:cTn id="184" dur="500" fill="hold"/>
                                        <p:tgtEl>
                                          <p:spTgt spid="57362"/>
                                        </p:tgtEl>
                                        <p:attrNameLst>
                                          <p:attrName>fill.type</p:attrName>
                                        </p:attrNameLst>
                                      </p:cBhvr>
                                      <p:to>
                                        <p:strVal val="solid"/>
                                      </p:to>
                                    </p:set>
                                    <p:set>
                                      <p:cBhvr>
                                        <p:cTn id="185" dur="500" fill="hold"/>
                                        <p:tgtEl>
                                          <p:spTgt spid="57362"/>
                                        </p:tgtEl>
                                        <p:attrNameLst>
                                          <p:attrName>fill.on</p:attrName>
                                        </p:attrNameLst>
                                      </p:cBhvr>
                                      <p:to>
                                        <p:strVal val="true"/>
                                      </p:to>
                                    </p:set>
                                  </p:childTnLst>
                                </p:cTn>
                              </p:par>
                              <p:par>
                                <p:cTn id="186" presetID="3" presetClass="emph" presetSubtype="2" fill="hold" grpId="0" nodeType="withEffect">
                                  <p:stCondLst>
                                    <p:cond delay="0"/>
                                  </p:stCondLst>
                                  <p:childTnLst>
                                    <p:animClr clrSpc="rgb" dir="cw">
                                      <p:cBhvr override="childStyle">
                                        <p:cTn id="187" dur="500" fill="hold"/>
                                        <p:tgtEl>
                                          <p:spTgt spid="57355"/>
                                        </p:tgtEl>
                                        <p:attrNameLst>
                                          <p:attrName>style.color</p:attrName>
                                        </p:attrNameLst>
                                      </p:cBhvr>
                                      <p:to>
                                        <a:schemeClr val="tx1"/>
                                      </p:to>
                                    </p:animClr>
                                  </p:childTnLst>
                                </p:cTn>
                              </p:par>
                              <p:par>
                                <p:cTn id="188" presetID="3" presetClass="emph" presetSubtype="2" fill="hold" grpId="0" nodeType="withEffect">
                                  <p:stCondLst>
                                    <p:cond delay="0"/>
                                  </p:stCondLst>
                                  <p:childTnLst>
                                    <p:animClr clrSpc="rgb" dir="cw">
                                      <p:cBhvr override="childStyle">
                                        <p:cTn id="189" dur="500" fill="hold"/>
                                        <p:tgtEl>
                                          <p:spTgt spid="57356"/>
                                        </p:tgtEl>
                                        <p:attrNameLst>
                                          <p:attrName>style.color</p:attrName>
                                        </p:attrNameLst>
                                      </p:cBhvr>
                                      <p:to>
                                        <a:schemeClr val="tx1"/>
                                      </p:to>
                                    </p:animClr>
                                  </p:childTnLst>
                                </p:cTn>
                              </p:par>
                              <p:par>
                                <p:cTn id="190" presetID="3" presetClass="emph" presetSubtype="2" fill="hold" grpId="0" nodeType="withEffect">
                                  <p:stCondLst>
                                    <p:cond delay="0"/>
                                  </p:stCondLst>
                                  <p:childTnLst>
                                    <p:animClr clrSpc="rgb" dir="cw">
                                      <p:cBhvr override="childStyle">
                                        <p:cTn id="191" dur="500" fill="hold"/>
                                        <p:tgtEl>
                                          <p:spTgt spid="57357"/>
                                        </p:tgtEl>
                                        <p:attrNameLst>
                                          <p:attrName>style.color</p:attrName>
                                        </p:attrNameLst>
                                      </p:cBhvr>
                                      <p:to>
                                        <a:schemeClr val="tx1"/>
                                      </p:to>
                                    </p:animClr>
                                  </p:childTnLst>
                                </p:cTn>
                              </p:par>
                              <p:par>
                                <p:cTn id="192" presetID="3" presetClass="emph" presetSubtype="2" fill="hold" grpId="0" nodeType="withEffect">
                                  <p:stCondLst>
                                    <p:cond delay="0"/>
                                  </p:stCondLst>
                                  <p:childTnLst>
                                    <p:animClr clrSpc="rgb" dir="cw">
                                      <p:cBhvr override="childStyle">
                                        <p:cTn id="193" dur="500" fill="hold"/>
                                        <p:tgtEl>
                                          <p:spTgt spid="57358"/>
                                        </p:tgtEl>
                                        <p:attrNameLst>
                                          <p:attrName>style.color</p:attrName>
                                        </p:attrNameLst>
                                      </p:cBhvr>
                                      <p:to>
                                        <a:schemeClr val="tx1"/>
                                      </p:to>
                                    </p:animClr>
                                  </p:childTnLst>
                                </p:cTn>
                              </p:par>
                              <p:par>
                                <p:cTn id="194" presetID="3" presetClass="emph" presetSubtype="2" fill="hold" grpId="0" nodeType="withEffect">
                                  <p:stCondLst>
                                    <p:cond delay="0"/>
                                  </p:stCondLst>
                                  <p:childTnLst>
                                    <p:animClr clrSpc="rgb" dir="cw">
                                      <p:cBhvr override="childStyle">
                                        <p:cTn id="195" dur="500" fill="hold"/>
                                        <p:tgtEl>
                                          <p:spTgt spid="57359"/>
                                        </p:tgtEl>
                                        <p:attrNameLst>
                                          <p:attrName>style.color</p:attrName>
                                        </p:attrNameLst>
                                      </p:cBhvr>
                                      <p:to>
                                        <a:schemeClr val="tx1"/>
                                      </p:to>
                                    </p:animClr>
                                  </p:childTnLst>
                                </p:cTn>
                              </p:par>
                              <p:par>
                                <p:cTn id="196" presetID="3" presetClass="emph" presetSubtype="2" fill="hold" grpId="0" nodeType="withEffect">
                                  <p:stCondLst>
                                    <p:cond delay="0"/>
                                  </p:stCondLst>
                                  <p:childTnLst>
                                    <p:animClr clrSpc="rgb" dir="cw">
                                      <p:cBhvr override="childStyle">
                                        <p:cTn id="197" dur="500" fill="hold"/>
                                        <p:tgtEl>
                                          <p:spTgt spid="57360"/>
                                        </p:tgtEl>
                                        <p:attrNameLst>
                                          <p:attrName>style.color</p:attrName>
                                        </p:attrNameLst>
                                      </p:cBhvr>
                                      <p:to>
                                        <a:schemeClr val="tx1"/>
                                      </p:to>
                                    </p:animClr>
                                  </p:childTnLst>
                                </p:cTn>
                              </p:par>
                              <p:par>
                                <p:cTn id="198" presetID="3" presetClass="emph" presetSubtype="2" fill="hold" grpId="0" nodeType="withEffect">
                                  <p:stCondLst>
                                    <p:cond delay="0"/>
                                  </p:stCondLst>
                                  <p:childTnLst>
                                    <p:animClr clrSpc="rgb" dir="cw">
                                      <p:cBhvr override="childStyle">
                                        <p:cTn id="199" dur="500" fill="hold"/>
                                        <p:tgtEl>
                                          <p:spTgt spid="57361"/>
                                        </p:tgtEl>
                                        <p:attrNameLst>
                                          <p:attrName>style.color</p:attrName>
                                        </p:attrNameLst>
                                      </p:cBhvr>
                                      <p:to>
                                        <a:schemeClr val="tx1"/>
                                      </p:to>
                                    </p:animClr>
                                  </p:childTnLst>
                                </p:cTn>
                              </p:par>
                              <p:par>
                                <p:cTn id="200" presetID="3" presetClass="emph" presetSubtype="2" fill="hold" grpId="0" nodeType="withEffect">
                                  <p:stCondLst>
                                    <p:cond delay="0"/>
                                  </p:stCondLst>
                                  <p:childTnLst>
                                    <p:animClr clrSpc="rgb" dir="cw">
                                      <p:cBhvr override="childStyle">
                                        <p:cTn id="201" dur="500" fill="hold"/>
                                        <p:tgtEl>
                                          <p:spTgt spid="57362"/>
                                        </p:tgtEl>
                                        <p:attrNameLst>
                                          <p:attrName>style.color</p:attrName>
                                        </p:attrNameLst>
                                      </p:cBhvr>
                                      <p:to>
                                        <a:schemeClr val="tx1"/>
                                      </p:to>
                                    </p:animClr>
                                  </p:childTnLst>
                                </p:cTn>
                              </p:par>
                              <p:par>
                                <p:cTn id="202" presetID="3" presetClass="emph" presetSubtype="2" fill="hold" grpId="1" nodeType="withEffect">
                                  <p:stCondLst>
                                    <p:cond delay="0"/>
                                  </p:stCondLst>
                                  <p:childTnLst>
                                    <p:animClr clrSpc="rgb" dir="cw">
                                      <p:cBhvr override="childStyle">
                                        <p:cTn id="203" dur="500" fill="hold"/>
                                        <p:tgtEl>
                                          <p:spTgt spid="57355"/>
                                        </p:tgtEl>
                                        <p:attrNameLst>
                                          <p:attrName>style.color</p:attrName>
                                        </p:attrNameLst>
                                      </p:cBhvr>
                                      <p:to>
                                        <a:schemeClr val="bg1"/>
                                      </p:to>
                                    </p:animClr>
                                  </p:childTnLst>
                                </p:cTn>
                              </p:par>
                              <p:par>
                                <p:cTn id="204" presetID="3" presetClass="emph" presetSubtype="2" fill="hold" grpId="1" nodeType="withEffect">
                                  <p:stCondLst>
                                    <p:cond delay="0"/>
                                  </p:stCondLst>
                                  <p:childTnLst>
                                    <p:animClr clrSpc="rgb" dir="cw">
                                      <p:cBhvr override="childStyle">
                                        <p:cTn id="205" dur="500" fill="hold"/>
                                        <p:tgtEl>
                                          <p:spTgt spid="57356"/>
                                        </p:tgtEl>
                                        <p:attrNameLst>
                                          <p:attrName>style.color</p:attrName>
                                        </p:attrNameLst>
                                      </p:cBhvr>
                                      <p:to>
                                        <a:schemeClr val="bg1"/>
                                      </p:to>
                                    </p:animClr>
                                  </p:childTnLst>
                                </p:cTn>
                              </p:par>
                              <p:par>
                                <p:cTn id="206" presetID="3" presetClass="emph" presetSubtype="2" fill="hold" grpId="1" nodeType="withEffect">
                                  <p:stCondLst>
                                    <p:cond delay="0"/>
                                  </p:stCondLst>
                                  <p:childTnLst>
                                    <p:animClr clrSpc="rgb" dir="cw">
                                      <p:cBhvr override="childStyle">
                                        <p:cTn id="207" dur="500" fill="hold"/>
                                        <p:tgtEl>
                                          <p:spTgt spid="57357"/>
                                        </p:tgtEl>
                                        <p:attrNameLst>
                                          <p:attrName>style.color</p:attrName>
                                        </p:attrNameLst>
                                      </p:cBhvr>
                                      <p:to>
                                        <a:schemeClr val="bg1"/>
                                      </p:to>
                                    </p:animClr>
                                  </p:childTnLst>
                                </p:cTn>
                              </p:par>
                              <p:par>
                                <p:cTn id="208" presetID="3" presetClass="emph" presetSubtype="2" fill="hold" grpId="1" nodeType="withEffect">
                                  <p:stCondLst>
                                    <p:cond delay="0"/>
                                  </p:stCondLst>
                                  <p:childTnLst>
                                    <p:animClr clrSpc="rgb" dir="cw">
                                      <p:cBhvr override="childStyle">
                                        <p:cTn id="209" dur="500" fill="hold"/>
                                        <p:tgtEl>
                                          <p:spTgt spid="57358"/>
                                        </p:tgtEl>
                                        <p:attrNameLst>
                                          <p:attrName>style.color</p:attrName>
                                        </p:attrNameLst>
                                      </p:cBhvr>
                                      <p:to>
                                        <a:schemeClr val="bg1"/>
                                      </p:to>
                                    </p:animClr>
                                  </p:childTnLst>
                                </p:cTn>
                              </p:par>
                              <p:par>
                                <p:cTn id="210" presetID="3" presetClass="emph" presetSubtype="2" fill="hold" grpId="1" nodeType="withEffect">
                                  <p:stCondLst>
                                    <p:cond delay="0"/>
                                  </p:stCondLst>
                                  <p:childTnLst>
                                    <p:animClr clrSpc="rgb" dir="cw">
                                      <p:cBhvr override="childStyle">
                                        <p:cTn id="211" dur="500" fill="hold"/>
                                        <p:tgtEl>
                                          <p:spTgt spid="57359"/>
                                        </p:tgtEl>
                                        <p:attrNameLst>
                                          <p:attrName>style.color</p:attrName>
                                        </p:attrNameLst>
                                      </p:cBhvr>
                                      <p:to>
                                        <a:schemeClr val="bg1"/>
                                      </p:to>
                                    </p:animClr>
                                  </p:childTnLst>
                                </p:cTn>
                              </p:par>
                              <p:par>
                                <p:cTn id="212" presetID="3" presetClass="emph" presetSubtype="2" fill="hold" grpId="1" nodeType="withEffect">
                                  <p:stCondLst>
                                    <p:cond delay="0"/>
                                  </p:stCondLst>
                                  <p:childTnLst>
                                    <p:animClr clrSpc="rgb" dir="cw">
                                      <p:cBhvr override="childStyle">
                                        <p:cTn id="213" dur="500" fill="hold"/>
                                        <p:tgtEl>
                                          <p:spTgt spid="57360"/>
                                        </p:tgtEl>
                                        <p:attrNameLst>
                                          <p:attrName>style.color</p:attrName>
                                        </p:attrNameLst>
                                      </p:cBhvr>
                                      <p:to>
                                        <a:schemeClr val="bg1"/>
                                      </p:to>
                                    </p:animClr>
                                  </p:childTnLst>
                                </p:cTn>
                              </p:par>
                              <p:par>
                                <p:cTn id="214" presetID="3" presetClass="emph" presetSubtype="2" fill="hold" grpId="1" nodeType="withEffect">
                                  <p:stCondLst>
                                    <p:cond delay="0"/>
                                  </p:stCondLst>
                                  <p:childTnLst>
                                    <p:animClr clrSpc="rgb" dir="cw">
                                      <p:cBhvr override="childStyle">
                                        <p:cTn id="215" dur="500" fill="hold"/>
                                        <p:tgtEl>
                                          <p:spTgt spid="57361"/>
                                        </p:tgtEl>
                                        <p:attrNameLst>
                                          <p:attrName>style.color</p:attrName>
                                        </p:attrNameLst>
                                      </p:cBhvr>
                                      <p:to>
                                        <a:schemeClr val="bg1"/>
                                      </p:to>
                                    </p:animClr>
                                  </p:childTnLst>
                                </p:cTn>
                              </p:par>
                              <p:par>
                                <p:cTn id="216" presetID="3" presetClass="emph" presetSubtype="2" fill="hold" grpId="1" nodeType="withEffect">
                                  <p:stCondLst>
                                    <p:cond delay="0"/>
                                  </p:stCondLst>
                                  <p:childTnLst>
                                    <p:animClr clrSpc="rgb" dir="cw">
                                      <p:cBhvr override="childStyle">
                                        <p:cTn id="217" dur="500" fill="hold"/>
                                        <p:tgtEl>
                                          <p:spTgt spid="57362"/>
                                        </p:tgtEl>
                                        <p:attrNameLst>
                                          <p:attrName>style.color</p:attrName>
                                        </p:attrNameLst>
                                      </p:cBhvr>
                                      <p:to>
                                        <a:schemeClr val="bg1"/>
                                      </p:to>
                                    </p:animClr>
                                  </p:childTnLst>
                                </p:cTn>
                              </p:par>
                            </p:childTnLst>
                          </p:cTn>
                        </p:par>
                      </p:childTnLst>
                    </p:cTn>
                  </p:par>
                </p:childTnLst>
              </p:cTn>
              <p:nextCondLst>
                <p:cond evt="onClick" delay="0">
                  <p:tgtEl>
                    <p:spTgt spid="57394"/>
                  </p:tgtEl>
                </p:cond>
              </p:nextCondLst>
            </p:seq>
            <p:seq concurrent="1" nextAc="seek">
              <p:cTn id="218" restart="whenNotActive" fill="hold" evtFilter="cancelBubble" nodeType="interactiveSeq">
                <p:stCondLst>
                  <p:cond evt="onClick" delay="0">
                    <p:tgtEl>
                      <p:spTgt spid="57395"/>
                    </p:tgtEl>
                  </p:cond>
                </p:stCondLst>
                <p:endSync evt="end" delay="0">
                  <p:rtn val="all"/>
                </p:endSync>
                <p:childTnLst>
                  <p:par>
                    <p:cTn id="219" fill="hold">
                      <p:stCondLst>
                        <p:cond delay="0"/>
                      </p:stCondLst>
                      <p:childTnLst>
                        <p:par>
                          <p:cTn id="220" fill="hold">
                            <p:stCondLst>
                              <p:cond delay="0"/>
                            </p:stCondLst>
                            <p:childTnLst>
                              <p:par>
                                <p:cTn id="221" presetID="1" presetClass="emph" presetSubtype="2" fill="hold" nodeType="clickEffect">
                                  <p:stCondLst>
                                    <p:cond delay="0"/>
                                  </p:stCondLst>
                                  <p:childTnLst>
                                    <p:animClr clrSpc="rgb" dir="cw">
                                      <p:cBhvr>
                                        <p:cTn id="222" dur="500" fill="hold"/>
                                        <p:tgtEl>
                                          <p:spTgt spid="57395"/>
                                        </p:tgtEl>
                                        <p:attrNameLst>
                                          <p:attrName>fillcolor</p:attrName>
                                        </p:attrNameLst>
                                      </p:cBhvr>
                                      <p:to>
                                        <a:srgbClr val="6666FF"/>
                                      </p:to>
                                    </p:animClr>
                                    <p:set>
                                      <p:cBhvr>
                                        <p:cTn id="223" dur="500" fill="hold"/>
                                        <p:tgtEl>
                                          <p:spTgt spid="57395"/>
                                        </p:tgtEl>
                                        <p:attrNameLst>
                                          <p:attrName>fill.type</p:attrName>
                                        </p:attrNameLst>
                                      </p:cBhvr>
                                      <p:to>
                                        <p:strVal val="solid"/>
                                      </p:to>
                                    </p:set>
                                    <p:set>
                                      <p:cBhvr>
                                        <p:cTn id="224" dur="500" fill="hold"/>
                                        <p:tgtEl>
                                          <p:spTgt spid="57395"/>
                                        </p:tgtEl>
                                        <p:attrNameLst>
                                          <p:attrName>fill.on</p:attrName>
                                        </p:attrNameLst>
                                      </p:cBhvr>
                                      <p:to>
                                        <p:strVal val="true"/>
                                      </p:to>
                                    </p:set>
                                  </p:childTnLst>
                                </p:cTn>
                              </p:par>
                              <p:par>
                                <p:cTn id="225" presetID="1" presetClass="emph" presetSubtype="2" fill="hold" nodeType="withEffect">
                                  <p:stCondLst>
                                    <p:cond delay="0"/>
                                  </p:stCondLst>
                                  <p:childTnLst>
                                    <p:animClr clrSpc="rgb" dir="cw">
                                      <p:cBhvr>
                                        <p:cTn id="226" dur="500" fill="hold"/>
                                        <p:tgtEl>
                                          <p:spTgt spid="57363"/>
                                        </p:tgtEl>
                                        <p:attrNameLst>
                                          <p:attrName>fillcolor</p:attrName>
                                        </p:attrNameLst>
                                      </p:cBhvr>
                                      <p:to>
                                        <a:schemeClr val="tx1"/>
                                      </p:to>
                                    </p:animClr>
                                    <p:set>
                                      <p:cBhvr>
                                        <p:cTn id="227" dur="500" fill="hold"/>
                                        <p:tgtEl>
                                          <p:spTgt spid="57363"/>
                                        </p:tgtEl>
                                        <p:attrNameLst>
                                          <p:attrName>fill.type</p:attrName>
                                        </p:attrNameLst>
                                      </p:cBhvr>
                                      <p:to>
                                        <p:strVal val="solid"/>
                                      </p:to>
                                    </p:set>
                                    <p:set>
                                      <p:cBhvr>
                                        <p:cTn id="228" dur="500" fill="hold"/>
                                        <p:tgtEl>
                                          <p:spTgt spid="57363"/>
                                        </p:tgtEl>
                                        <p:attrNameLst>
                                          <p:attrName>fill.on</p:attrName>
                                        </p:attrNameLst>
                                      </p:cBhvr>
                                      <p:to>
                                        <p:strVal val="true"/>
                                      </p:to>
                                    </p:set>
                                  </p:childTnLst>
                                </p:cTn>
                              </p:par>
                              <p:par>
                                <p:cTn id="229" presetID="1" presetClass="emph" presetSubtype="2" fill="hold" nodeType="withEffect">
                                  <p:stCondLst>
                                    <p:cond delay="0"/>
                                  </p:stCondLst>
                                  <p:childTnLst>
                                    <p:animClr clrSpc="rgb" dir="cw">
                                      <p:cBhvr>
                                        <p:cTn id="230" dur="500" fill="hold"/>
                                        <p:tgtEl>
                                          <p:spTgt spid="57364"/>
                                        </p:tgtEl>
                                        <p:attrNameLst>
                                          <p:attrName>fillcolor</p:attrName>
                                        </p:attrNameLst>
                                      </p:cBhvr>
                                      <p:to>
                                        <a:schemeClr val="tx1"/>
                                      </p:to>
                                    </p:animClr>
                                    <p:set>
                                      <p:cBhvr>
                                        <p:cTn id="231" dur="500" fill="hold"/>
                                        <p:tgtEl>
                                          <p:spTgt spid="57364"/>
                                        </p:tgtEl>
                                        <p:attrNameLst>
                                          <p:attrName>fill.type</p:attrName>
                                        </p:attrNameLst>
                                      </p:cBhvr>
                                      <p:to>
                                        <p:strVal val="solid"/>
                                      </p:to>
                                    </p:set>
                                    <p:set>
                                      <p:cBhvr>
                                        <p:cTn id="232" dur="500" fill="hold"/>
                                        <p:tgtEl>
                                          <p:spTgt spid="57364"/>
                                        </p:tgtEl>
                                        <p:attrNameLst>
                                          <p:attrName>fill.on</p:attrName>
                                        </p:attrNameLst>
                                      </p:cBhvr>
                                      <p:to>
                                        <p:strVal val="true"/>
                                      </p:to>
                                    </p:set>
                                  </p:childTnLst>
                                </p:cTn>
                              </p:par>
                              <p:par>
                                <p:cTn id="233" presetID="1" presetClass="emph" presetSubtype="2" fill="hold" nodeType="withEffect">
                                  <p:stCondLst>
                                    <p:cond delay="0"/>
                                  </p:stCondLst>
                                  <p:childTnLst>
                                    <p:animClr clrSpc="rgb" dir="cw">
                                      <p:cBhvr>
                                        <p:cTn id="234" dur="500" fill="hold"/>
                                        <p:tgtEl>
                                          <p:spTgt spid="57365"/>
                                        </p:tgtEl>
                                        <p:attrNameLst>
                                          <p:attrName>fillcolor</p:attrName>
                                        </p:attrNameLst>
                                      </p:cBhvr>
                                      <p:to>
                                        <a:schemeClr val="tx1"/>
                                      </p:to>
                                    </p:animClr>
                                    <p:set>
                                      <p:cBhvr>
                                        <p:cTn id="235" dur="500" fill="hold"/>
                                        <p:tgtEl>
                                          <p:spTgt spid="57365"/>
                                        </p:tgtEl>
                                        <p:attrNameLst>
                                          <p:attrName>fill.type</p:attrName>
                                        </p:attrNameLst>
                                      </p:cBhvr>
                                      <p:to>
                                        <p:strVal val="solid"/>
                                      </p:to>
                                    </p:set>
                                    <p:set>
                                      <p:cBhvr>
                                        <p:cTn id="236" dur="500" fill="hold"/>
                                        <p:tgtEl>
                                          <p:spTgt spid="57365"/>
                                        </p:tgtEl>
                                        <p:attrNameLst>
                                          <p:attrName>fill.on</p:attrName>
                                        </p:attrNameLst>
                                      </p:cBhvr>
                                      <p:to>
                                        <p:strVal val="true"/>
                                      </p:to>
                                    </p:set>
                                  </p:childTnLst>
                                </p:cTn>
                              </p:par>
                              <p:par>
                                <p:cTn id="237" presetID="1" presetClass="emph" presetSubtype="2" fill="hold" nodeType="withEffect">
                                  <p:stCondLst>
                                    <p:cond delay="0"/>
                                  </p:stCondLst>
                                  <p:childTnLst>
                                    <p:animClr clrSpc="rgb" dir="cw">
                                      <p:cBhvr>
                                        <p:cTn id="238" dur="500" fill="hold"/>
                                        <p:tgtEl>
                                          <p:spTgt spid="57366"/>
                                        </p:tgtEl>
                                        <p:attrNameLst>
                                          <p:attrName>fillcolor</p:attrName>
                                        </p:attrNameLst>
                                      </p:cBhvr>
                                      <p:to>
                                        <a:schemeClr val="tx1"/>
                                      </p:to>
                                    </p:animClr>
                                    <p:set>
                                      <p:cBhvr>
                                        <p:cTn id="239" dur="500" fill="hold"/>
                                        <p:tgtEl>
                                          <p:spTgt spid="57366"/>
                                        </p:tgtEl>
                                        <p:attrNameLst>
                                          <p:attrName>fill.type</p:attrName>
                                        </p:attrNameLst>
                                      </p:cBhvr>
                                      <p:to>
                                        <p:strVal val="solid"/>
                                      </p:to>
                                    </p:set>
                                    <p:set>
                                      <p:cBhvr>
                                        <p:cTn id="240" dur="500" fill="hold"/>
                                        <p:tgtEl>
                                          <p:spTgt spid="57366"/>
                                        </p:tgtEl>
                                        <p:attrNameLst>
                                          <p:attrName>fill.on</p:attrName>
                                        </p:attrNameLst>
                                      </p:cBhvr>
                                      <p:to>
                                        <p:strVal val="true"/>
                                      </p:to>
                                    </p:set>
                                  </p:childTnLst>
                                </p:cTn>
                              </p:par>
                              <p:par>
                                <p:cTn id="241" presetID="1" presetClass="emph" presetSubtype="2" fill="hold" nodeType="withEffect">
                                  <p:stCondLst>
                                    <p:cond delay="0"/>
                                  </p:stCondLst>
                                  <p:childTnLst>
                                    <p:animClr clrSpc="rgb" dir="cw">
                                      <p:cBhvr>
                                        <p:cTn id="242" dur="500" fill="hold"/>
                                        <p:tgtEl>
                                          <p:spTgt spid="57367"/>
                                        </p:tgtEl>
                                        <p:attrNameLst>
                                          <p:attrName>fillcolor</p:attrName>
                                        </p:attrNameLst>
                                      </p:cBhvr>
                                      <p:to>
                                        <a:schemeClr val="tx1"/>
                                      </p:to>
                                    </p:animClr>
                                    <p:set>
                                      <p:cBhvr>
                                        <p:cTn id="243" dur="500" fill="hold"/>
                                        <p:tgtEl>
                                          <p:spTgt spid="57367"/>
                                        </p:tgtEl>
                                        <p:attrNameLst>
                                          <p:attrName>fill.type</p:attrName>
                                        </p:attrNameLst>
                                      </p:cBhvr>
                                      <p:to>
                                        <p:strVal val="solid"/>
                                      </p:to>
                                    </p:set>
                                    <p:set>
                                      <p:cBhvr>
                                        <p:cTn id="244" dur="500" fill="hold"/>
                                        <p:tgtEl>
                                          <p:spTgt spid="57367"/>
                                        </p:tgtEl>
                                        <p:attrNameLst>
                                          <p:attrName>fill.on</p:attrName>
                                        </p:attrNameLst>
                                      </p:cBhvr>
                                      <p:to>
                                        <p:strVal val="true"/>
                                      </p:to>
                                    </p:set>
                                  </p:childTnLst>
                                </p:cTn>
                              </p:par>
                              <p:par>
                                <p:cTn id="245" presetID="1" presetClass="emph" presetSubtype="2" fill="hold" nodeType="withEffect">
                                  <p:stCondLst>
                                    <p:cond delay="0"/>
                                  </p:stCondLst>
                                  <p:childTnLst>
                                    <p:animClr clrSpc="rgb" dir="cw">
                                      <p:cBhvr>
                                        <p:cTn id="246" dur="500" fill="hold"/>
                                        <p:tgtEl>
                                          <p:spTgt spid="57368"/>
                                        </p:tgtEl>
                                        <p:attrNameLst>
                                          <p:attrName>fillcolor</p:attrName>
                                        </p:attrNameLst>
                                      </p:cBhvr>
                                      <p:to>
                                        <a:schemeClr val="tx1"/>
                                      </p:to>
                                    </p:animClr>
                                    <p:set>
                                      <p:cBhvr>
                                        <p:cTn id="247" dur="500" fill="hold"/>
                                        <p:tgtEl>
                                          <p:spTgt spid="57368"/>
                                        </p:tgtEl>
                                        <p:attrNameLst>
                                          <p:attrName>fill.type</p:attrName>
                                        </p:attrNameLst>
                                      </p:cBhvr>
                                      <p:to>
                                        <p:strVal val="solid"/>
                                      </p:to>
                                    </p:set>
                                    <p:set>
                                      <p:cBhvr>
                                        <p:cTn id="248" dur="500" fill="hold"/>
                                        <p:tgtEl>
                                          <p:spTgt spid="57368"/>
                                        </p:tgtEl>
                                        <p:attrNameLst>
                                          <p:attrName>fill.on</p:attrName>
                                        </p:attrNameLst>
                                      </p:cBhvr>
                                      <p:to>
                                        <p:strVal val="true"/>
                                      </p:to>
                                    </p:set>
                                  </p:childTnLst>
                                </p:cTn>
                              </p:par>
                              <p:par>
                                <p:cTn id="249" presetID="1" presetClass="emph" presetSubtype="2" fill="hold" nodeType="withEffect">
                                  <p:stCondLst>
                                    <p:cond delay="0"/>
                                  </p:stCondLst>
                                  <p:childTnLst>
                                    <p:animClr clrSpc="rgb" dir="cw">
                                      <p:cBhvr>
                                        <p:cTn id="250" dur="500" fill="hold"/>
                                        <p:tgtEl>
                                          <p:spTgt spid="57369"/>
                                        </p:tgtEl>
                                        <p:attrNameLst>
                                          <p:attrName>fillcolor</p:attrName>
                                        </p:attrNameLst>
                                      </p:cBhvr>
                                      <p:to>
                                        <a:schemeClr val="tx1"/>
                                      </p:to>
                                    </p:animClr>
                                    <p:set>
                                      <p:cBhvr>
                                        <p:cTn id="251" dur="500" fill="hold"/>
                                        <p:tgtEl>
                                          <p:spTgt spid="57369"/>
                                        </p:tgtEl>
                                        <p:attrNameLst>
                                          <p:attrName>fill.type</p:attrName>
                                        </p:attrNameLst>
                                      </p:cBhvr>
                                      <p:to>
                                        <p:strVal val="solid"/>
                                      </p:to>
                                    </p:set>
                                    <p:set>
                                      <p:cBhvr>
                                        <p:cTn id="252" dur="500" fill="hold"/>
                                        <p:tgtEl>
                                          <p:spTgt spid="57369"/>
                                        </p:tgtEl>
                                        <p:attrNameLst>
                                          <p:attrName>fill.on</p:attrName>
                                        </p:attrNameLst>
                                      </p:cBhvr>
                                      <p:to>
                                        <p:strVal val="true"/>
                                      </p:to>
                                    </p:set>
                                  </p:childTnLst>
                                </p:cTn>
                              </p:par>
                              <p:par>
                                <p:cTn id="253" presetID="1" presetClass="emph" presetSubtype="2" fill="hold" nodeType="withEffect">
                                  <p:stCondLst>
                                    <p:cond delay="0"/>
                                  </p:stCondLst>
                                  <p:childTnLst>
                                    <p:animClr clrSpc="rgb" dir="cw">
                                      <p:cBhvr>
                                        <p:cTn id="254" dur="500" fill="hold"/>
                                        <p:tgtEl>
                                          <p:spTgt spid="57370"/>
                                        </p:tgtEl>
                                        <p:attrNameLst>
                                          <p:attrName>fillcolor</p:attrName>
                                        </p:attrNameLst>
                                      </p:cBhvr>
                                      <p:to>
                                        <a:schemeClr val="tx1"/>
                                      </p:to>
                                    </p:animClr>
                                    <p:set>
                                      <p:cBhvr>
                                        <p:cTn id="255" dur="500" fill="hold"/>
                                        <p:tgtEl>
                                          <p:spTgt spid="57370"/>
                                        </p:tgtEl>
                                        <p:attrNameLst>
                                          <p:attrName>fill.type</p:attrName>
                                        </p:attrNameLst>
                                      </p:cBhvr>
                                      <p:to>
                                        <p:strVal val="solid"/>
                                      </p:to>
                                    </p:set>
                                    <p:set>
                                      <p:cBhvr>
                                        <p:cTn id="256" dur="500" fill="hold"/>
                                        <p:tgtEl>
                                          <p:spTgt spid="57370"/>
                                        </p:tgtEl>
                                        <p:attrNameLst>
                                          <p:attrName>fill.on</p:attrName>
                                        </p:attrNameLst>
                                      </p:cBhvr>
                                      <p:to>
                                        <p:strVal val="true"/>
                                      </p:to>
                                    </p:set>
                                  </p:childTnLst>
                                </p:cTn>
                              </p:par>
                              <p:par>
                                <p:cTn id="257" presetID="1" presetClass="emph" presetSubtype="2" fill="hold" nodeType="withEffect">
                                  <p:stCondLst>
                                    <p:cond delay="0"/>
                                  </p:stCondLst>
                                  <p:childTnLst>
                                    <p:animClr clrSpc="rgb" dir="cw">
                                      <p:cBhvr>
                                        <p:cTn id="258" dur="500" fill="hold"/>
                                        <p:tgtEl>
                                          <p:spTgt spid="57371"/>
                                        </p:tgtEl>
                                        <p:attrNameLst>
                                          <p:attrName>fillcolor</p:attrName>
                                        </p:attrNameLst>
                                      </p:cBhvr>
                                      <p:to>
                                        <a:schemeClr val="tx1"/>
                                      </p:to>
                                    </p:animClr>
                                    <p:set>
                                      <p:cBhvr>
                                        <p:cTn id="259" dur="500" fill="hold"/>
                                        <p:tgtEl>
                                          <p:spTgt spid="57371"/>
                                        </p:tgtEl>
                                        <p:attrNameLst>
                                          <p:attrName>fill.type</p:attrName>
                                        </p:attrNameLst>
                                      </p:cBhvr>
                                      <p:to>
                                        <p:strVal val="solid"/>
                                      </p:to>
                                    </p:set>
                                    <p:set>
                                      <p:cBhvr>
                                        <p:cTn id="260" dur="500" fill="hold"/>
                                        <p:tgtEl>
                                          <p:spTgt spid="57371"/>
                                        </p:tgtEl>
                                        <p:attrNameLst>
                                          <p:attrName>fill.on</p:attrName>
                                        </p:attrNameLst>
                                      </p:cBhvr>
                                      <p:to>
                                        <p:strVal val="true"/>
                                      </p:to>
                                    </p:set>
                                  </p:childTnLst>
                                </p:cTn>
                              </p:par>
                              <p:par>
                                <p:cTn id="261" presetID="1" presetClass="emph" presetSubtype="2" fill="hold" nodeType="withEffect">
                                  <p:stCondLst>
                                    <p:cond delay="0"/>
                                  </p:stCondLst>
                                  <p:childTnLst>
                                    <p:animClr clrSpc="rgb" dir="cw">
                                      <p:cBhvr>
                                        <p:cTn id="262" dur="500" fill="hold"/>
                                        <p:tgtEl>
                                          <p:spTgt spid="57372"/>
                                        </p:tgtEl>
                                        <p:attrNameLst>
                                          <p:attrName>fillcolor</p:attrName>
                                        </p:attrNameLst>
                                      </p:cBhvr>
                                      <p:to>
                                        <a:schemeClr val="tx1"/>
                                      </p:to>
                                    </p:animClr>
                                    <p:set>
                                      <p:cBhvr>
                                        <p:cTn id="263" dur="500" fill="hold"/>
                                        <p:tgtEl>
                                          <p:spTgt spid="57372"/>
                                        </p:tgtEl>
                                        <p:attrNameLst>
                                          <p:attrName>fill.type</p:attrName>
                                        </p:attrNameLst>
                                      </p:cBhvr>
                                      <p:to>
                                        <p:strVal val="solid"/>
                                      </p:to>
                                    </p:set>
                                    <p:set>
                                      <p:cBhvr>
                                        <p:cTn id="264" dur="500" fill="hold"/>
                                        <p:tgtEl>
                                          <p:spTgt spid="57372"/>
                                        </p:tgtEl>
                                        <p:attrNameLst>
                                          <p:attrName>fill.on</p:attrName>
                                        </p:attrNameLst>
                                      </p:cBhvr>
                                      <p:to>
                                        <p:strVal val="true"/>
                                      </p:to>
                                    </p:set>
                                  </p:childTnLst>
                                </p:cTn>
                              </p:par>
                              <p:par>
                                <p:cTn id="265" presetID="3" presetClass="emph" presetSubtype="2" fill="hold" grpId="0" nodeType="withEffect">
                                  <p:stCondLst>
                                    <p:cond delay="0"/>
                                  </p:stCondLst>
                                  <p:childTnLst>
                                    <p:animClr clrSpc="rgb" dir="cw">
                                      <p:cBhvr override="childStyle">
                                        <p:cTn id="266" dur="500" fill="hold"/>
                                        <p:tgtEl>
                                          <p:spTgt spid="57363"/>
                                        </p:tgtEl>
                                        <p:attrNameLst>
                                          <p:attrName>style.color</p:attrName>
                                        </p:attrNameLst>
                                      </p:cBhvr>
                                      <p:to>
                                        <a:schemeClr val="tx1"/>
                                      </p:to>
                                    </p:animClr>
                                  </p:childTnLst>
                                </p:cTn>
                              </p:par>
                              <p:par>
                                <p:cTn id="267" presetID="3" presetClass="emph" presetSubtype="2" fill="hold" grpId="0" nodeType="withEffect">
                                  <p:stCondLst>
                                    <p:cond delay="0"/>
                                  </p:stCondLst>
                                  <p:childTnLst>
                                    <p:animClr clrSpc="rgb" dir="cw">
                                      <p:cBhvr override="childStyle">
                                        <p:cTn id="268" dur="500" fill="hold"/>
                                        <p:tgtEl>
                                          <p:spTgt spid="57364"/>
                                        </p:tgtEl>
                                        <p:attrNameLst>
                                          <p:attrName>style.color</p:attrName>
                                        </p:attrNameLst>
                                      </p:cBhvr>
                                      <p:to>
                                        <a:schemeClr val="tx1"/>
                                      </p:to>
                                    </p:animClr>
                                  </p:childTnLst>
                                </p:cTn>
                              </p:par>
                              <p:par>
                                <p:cTn id="269" presetID="3" presetClass="emph" presetSubtype="2" fill="hold" grpId="0" nodeType="withEffect">
                                  <p:stCondLst>
                                    <p:cond delay="0"/>
                                  </p:stCondLst>
                                  <p:childTnLst>
                                    <p:animClr clrSpc="rgb" dir="cw">
                                      <p:cBhvr override="childStyle">
                                        <p:cTn id="270" dur="500" fill="hold"/>
                                        <p:tgtEl>
                                          <p:spTgt spid="57365"/>
                                        </p:tgtEl>
                                        <p:attrNameLst>
                                          <p:attrName>style.color</p:attrName>
                                        </p:attrNameLst>
                                      </p:cBhvr>
                                      <p:to>
                                        <a:schemeClr val="tx1"/>
                                      </p:to>
                                    </p:animClr>
                                  </p:childTnLst>
                                </p:cTn>
                              </p:par>
                              <p:par>
                                <p:cTn id="271" presetID="3" presetClass="emph" presetSubtype="2" fill="hold" grpId="0" nodeType="withEffect">
                                  <p:stCondLst>
                                    <p:cond delay="0"/>
                                  </p:stCondLst>
                                  <p:childTnLst>
                                    <p:animClr clrSpc="rgb" dir="cw">
                                      <p:cBhvr override="childStyle">
                                        <p:cTn id="272" dur="500" fill="hold"/>
                                        <p:tgtEl>
                                          <p:spTgt spid="57366"/>
                                        </p:tgtEl>
                                        <p:attrNameLst>
                                          <p:attrName>style.color</p:attrName>
                                        </p:attrNameLst>
                                      </p:cBhvr>
                                      <p:to>
                                        <a:schemeClr val="tx1"/>
                                      </p:to>
                                    </p:animClr>
                                  </p:childTnLst>
                                </p:cTn>
                              </p:par>
                              <p:par>
                                <p:cTn id="273" presetID="3" presetClass="emph" presetSubtype="2" fill="hold" grpId="0" nodeType="withEffect">
                                  <p:stCondLst>
                                    <p:cond delay="0"/>
                                  </p:stCondLst>
                                  <p:childTnLst>
                                    <p:animClr clrSpc="rgb" dir="cw">
                                      <p:cBhvr override="childStyle">
                                        <p:cTn id="274" dur="500" fill="hold"/>
                                        <p:tgtEl>
                                          <p:spTgt spid="57367"/>
                                        </p:tgtEl>
                                        <p:attrNameLst>
                                          <p:attrName>style.color</p:attrName>
                                        </p:attrNameLst>
                                      </p:cBhvr>
                                      <p:to>
                                        <a:schemeClr val="tx1"/>
                                      </p:to>
                                    </p:animClr>
                                  </p:childTnLst>
                                </p:cTn>
                              </p:par>
                              <p:par>
                                <p:cTn id="275" presetID="3" presetClass="emph" presetSubtype="2" fill="hold" grpId="0" nodeType="withEffect">
                                  <p:stCondLst>
                                    <p:cond delay="0"/>
                                  </p:stCondLst>
                                  <p:childTnLst>
                                    <p:animClr clrSpc="rgb" dir="cw">
                                      <p:cBhvr override="childStyle">
                                        <p:cTn id="276" dur="500" fill="hold"/>
                                        <p:tgtEl>
                                          <p:spTgt spid="57368"/>
                                        </p:tgtEl>
                                        <p:attrNameLst>
                                          <p:attrName>style.color</p:attrName>
                                        </p:attrNameLst>
                                      </p:cBhvr>
                                      <p:to>
                                        <a:schemeClr val="tx1"/>
                                      </p:to>
                                    </p:animClr>
                                  </p:childTnLst>
                                </p:cTn>
                              </p:par>
                              <p:par>
                                <p:cTn id="277" presetID="3" presetClass="emph" presetSubtype="2" fill="hold" grpId="0" nodeType="withEffect">
                                  <p:stCondLst>
                                    <p:cond delay="0"/>
                                  </p:stCondLst>
                                  <p:childTnLst>
                                    <p:animClr clrSpc="rgb" dir="cw">
                                      <p:cBhvr override="childStyle">
                                        <p:cTn id="278" dur="500" fill="hold"/>
                                        <p:tgtEl>
                                          <p:spTgt spid="57369"/>
                                        </p:tgtEl>
                                        <p:attrNameLst>
                                          <p:attrName>style.color</p:attrName>
                                        </p:attrNameLst>
                                      </p:cBhvr>
                                      <p:to>
                                        <a:schemeClr val="tx1"/>
                                      </p:to>
                                    </p:animClr>
                                  </p:childTnLst>
                                </p:cTn>
                              </p:par>
                              <p:par>
                                <p:cTn id="279" presetID="3" presetClass="emph" presetSubtype="2" fill="hold" grpId="0" nodeType="withEffect">
                                  <p:stCondLst>
                                    <p:cond delay="0"/>
                                  </p:stCondLst>
                                  <p:childTnLst>
                                    <p:animClr clrSpc="rgb" dir="cw">
                                      <p:cBhvr override="childStyle">
                                        <p:cTn id="280" dur="500" fill="hold"/>
                                        <p:tgtEl>
                                          <p:spTgt spid="57370"/>
                                        </p:tgtEl>
                                        <p:attrNameLst>
                                          <p:attrName>style.color</p:attrName>
                                        </p:attrNameLst>
                                      </p:cBhvr>
                                      <p:to>
                                        <a:schemeClr val="tx1"/>
                                      </p:to>
                                    </p:animClr>
                                  </p:childTnLst>
                                </p:cTn>
                              </p:par>
                              <p:par>
                                <p:cTn id="281" presetID="3" presetClass="emph" presetSubtype="2" fill="hold" grpId="0" nodeType="withEffect">
                                  <p:stCondLst>
                                    <p:cond delay="0"/>
                                  </p:stCondLst>
                                  <p:childTnLst>
                                    <p:animClr clrSpc="rgb" dir="cw">
                                      <p:cBhvr override="childStyle">
                                        <p:cTn id="282" dur="500" fill="hold"/>
                                        <p:tgtEl>
                                          <p:spTgt spid="57371"/>
                                        </p:tgtEl>
                                        <p:attrNameLst>
                                          <p:attrName>style.color</p:attrName>
                                        </p:attrNameLst>
                                      </p:cBhvr>
                                      <p:to>
                                        <a:schemeClr val="tx1"/>
                                      </p:to>
                                    </p:animClr>
                                  </p:childTnLst>
                                </p:cTn>
                              </p:par>
                              <p:par>
                                <p:cTn id="283" presetID="3" presetClass="emph" presetSubtype="2" fill="hold" grpId="0" nodeType="withEffect">
                                  <p:stCondLst>
                                    <p:cond delay="0"/>
                                  </p:stCondLst>
                                  <p:childTnLst>
                                    <p:animClr clrSpc="rgb" dir="cw">
                                      <p:cBhvr override="childStyle">
                                        <p:cTn id="284" dur="500" fill="hold"/>
                                        <p:tgtEl>
                                          <p:spTgt spid="57372"/>
                                        </p:tgtEl>
                                        <p:attrNameLst>
                                          <p:attrName>style.color</p:attrName>
                                        </p:attrNameLst>
                                      </p:cBhvr>
                                      <p:to>
                                        <a:schemeClr val="tx1"/>
                                      </p:to>
                                    </p:animClr>
                                  </p:childTnLst>
                                </p:cTn>
                              </p:par>
                              <p:par>
                                <p:cTn id="285" presetID="3" presetClass="emph" presetSubtype="2" fill="hold" grpId="1" nodeType="withEffect">
                                  <p:stCondLst>
                                    <p:cond delay="0"/>
                                  </p:stCondLst>
                                  <p:childTnLst>
                                    <p:animClr clrSpc="rgb" dir="cw">
                                      <p:cBhvr override="childStyle">
                                        <p:cTn id="286" dur="500" fill="hold"/>
                                        <p:tgtEl>
                                          <p:spTgt spid="57363"/>
                                        </p:tgtEl>
                                        <p:attrNameLst>
                                          <p:attrName>style.color</p:attrName>
                                        </p:attrNameLst>
                                      </p:cBhvr>
                                      <p:to>
                                        <a:schemeClr val="bg1"/>
                                      </p:to>
                                    </p:animClr>
                                  </p:childTnLst>
                                </p:cTn>
                              </p:par>
                              <p:par>
                                <p:cTn id="287" presetID="3" presetClass="emph" presetSubtype="2" fill="hold" grpId="1" nodeType="withEffect">
                                  <p:stCondLst>
                                    <p:cond delay="0"/>
                                  </p:stCondLst>
                                  <p:childTnLst>
                                    <p:animClr clrSpc="rgb" dir="cw">
                                      <p:cBhvr override="childStyle">
                                        <p:cTn id="288" dur="500" fill="hold"/>
                                        <p:tgtEl>
                                          <p:spTgt spid="57364"/>
                                        </p:tgtEl>
                                        <p:attrNameLst>
                                          <p:attrName>style.color</p:attrName>
                                        </p:attrNameLst>
                                      </p:cBhvr>
                                      <p:to>
                                        <a:schemeClr val="bg1"/>
                                      </p:to>
                                    </p:animClr>
                                  </p:childTnLst>
                                </p:cTn>
                              </p:par>
                              <p:par>
                                <p:cTn id="289" presetID="3" presetClass="emph" presetSubtype="2" fill="hold" grpId="1" nodeType="withEffect">
                                  <p:stCondLst>
                                    <p:cond delay="0"/>
                                  </p:stCondLst>
                                  <p:childTnLst>
                                    <p:animClr clrSpc="rgb" dir="cw">
                                      <p:cBhvr override="childStyle">
                                        <p:cTn id="290" dur="500" fill="hold"/>
                                        <p:tgtEl>
                                          <p:spTgt spid="57365"/>
                                        </p:tgtEl>
                                        <p:attrNameLst>
                                          <p:attrName>style.color</p:attrName>
                                        </p:attrNameLst>
                                      </p:cBhvr>
                                      <p:to>
                                        <a:schemeClr val="bg1"/>
                                      </p:to>
                                    </p:animClr>
                                  </p:childTnLst>
                                </p:cTn>
                              </p:par>
                              <p:par>
                                <p:cTn id="291" presetID="3" presetClass="emph" presetSubtype="2" fill="hold" grpId="1" nodeType="withEffect">
                                  <p:stCondLst>
                                    <p:cond delay="0"/>
                                  </p:stCondLst>
                                  <p:childTnLst>
                                    <p:animClr clrSpc="rgb" dir="cw">
                                      <p:cBhvr override="childStyle">
                                        <p:cTn id="292" dur="500" fill="hold"/>
                                        <p:tgtEl>
                                          <p:spTgt spid="57366"/>
                                        </p:tgtEl>
                                        <p:attrNameLst>
                                          <p:attrName>style.color</p:attrName>
                                        </p:attrNameLst>
                                      </p:cBhvr>
                                      <p:to>
                                        <a:schemeClr val="bg1"/>
                                      </p:to>
                                    </p:animClr>
                                  </p:childTnLst>
                                </p:cTn>
                              </p:par>
                              <p:par>
                                <p:cTn id="293" presetID="3" presetClass="emph" presetSubtype="2" fill="hold" grpId="1" nodeType="withEffect">
                                  <p:stCondLst>
                                    <p:cond delay="0"/>
                                  </p:stCondLst>
                                  <p:childTnLst>
                                    <p:animClr clrSpc="rgb" dir="cw">
                                      <p:cBhvr override="childStyle">
                                        <p:cTn id="294" dur="500" fill="hold"/>
                                        <p:tgtEl>
                                          <p:spTgt spid="57367"/>
                                        </p:tgtEl>
                                        <p:attrNameLst>
                                          <p:attrName>style.color</p:attrName>
                                        </p:attrNameLst>
                                      </p:cBhvr>
                                      <p:to>
                                        <a:schemeClr val="bg1"/>
                                      </p:to>
                                    </p:animClr>
                                  </p:childTnLst>
                                </p:cTn>
                              </p:par>
                              <p:par>
                                <p:cTn id="295" presetID="3" presetClass="emph" presetSubtype="2" fill="hold" grpId="1" nodeType="withEffect">
                                  <p:stCondLst>
                                    <p:cond delay="0"/>
                                  </p:stCondLst>
                                  <p:childTnLst>
                                    <p:animClr clrSpc="rgb" dir="cw">
                                      <p:cBhvr override="childStyle">
                                        <p:cTn id="296" dur="500" fill="hold"/>
                                        <p:tgtEl>
                                          <p:spTgt spid="57368"/>
                                        </p:tgtEl>
                                        <p:attrNameLst>
                                          <p:attrName>style.color</p:attrName>
                                        </p:attrNameLst>
                                      </p:cBhvr>
                                      <p:to>
                                        <a:schemeClr val="bg1"/>
                                      </p:to>
                                    </p:animClr>
                                  </p:childTnLst>
                                </p:cTn>
                              </p:par>
                              <p:par>
                                <p:cTn id="297" presetID="3" presetClass="emph" presetSubtype="2" fill="hold" grpId="1" nodeType="withEffect">
                                  <p:stCondLst>
                                    <p:cond delay="0"/>
                                  </p:stCondLst>
                                  <p:childTnLst>
                                    <p:animClr clrSpc="rgb" dir="cw">
                                      <p:cBhvr override="childStyle">
                                        <p:cTn id="298" dur="500" fill="hold"/>
                                        <p:tgtEl>
                                          <p:spTgt spid="57369"/>
                                        </p:tgtEl>
                                        <p:attrNameLst>
                                          <p:attrName>style.color</p:attrName>
                                        </p:attrNameLst>
                                      </p:cBhvr>
                                      <p:to>
                                        <a:schemeClr val="bg1"/>
                                      </p:to>
                                    </p:animClr>
                                  </p:childTnLst>
                                </p:cTn>
                              </p:par>
                              <p:par>
                                <p:cTn id="299" presetID="3" presetClass="emph" presetSubtype="2" fill="hold" grpId="1" nodeType="withEffect">
                                  <p:stCondLst>
                                    <p:cond delay="0"/>
                                  </p:stCondLst>
                                  <p:childTnLst>
                                    <p:animClr clrSpc="rgb" dir="cw">
                                      <p:cBhvr override="childStyle">
                                        <p:cTn id="300" dur="500" fill="hold"/>
                                        <p:tgtEl>
                                          <p:spTgt spid="57370"/>
                                        </p:tgtEl>
                                        <p:attrNameLst>
                                          <p:attrName>style.color</p:attrName>
                                        </p:attrNameLst>
                                      </p:cBhvr>
                                      <p:to>
                                        <a:schemeClr val="bg1"/>
                                      </p:to>
                                    </p:animClr>
                                  </p:childTnLst>
                                </p:cTn>
                              </p:par>
                              <p:par>
                                <p:cTn id="301" presetID="3" presetClass="emph" presetSubtype="2" fill="hold" grpId="1" nodeType="withEffect">
                                  <p:stCondLst>
                                    <p:cond delay="0"/>
                                  </p:stCondLst>
                                  <p:childTnLst>
                                    <p:animClr clrSpc="rgb" dir="cw">
                                      <p:cBhvr override="childStyle">
                                        <p:cTn id="302" dur="500" fill="hold"/>
                                        <p:tgtEl>
                                          <p:spTgt spid="57371"/>
                                        </p:tgtEl>
                                        <p:attrNameLst>
                                          <p:attrName>style.color</p:attrName>
                                        </p:attrNameLst>
                                      </p:cBhvr>
                                      <p:to>
                                        <a:schemeClr val="bg1"/>
                                      </p:to>
                                    </p:animClr>
                                  </p:childTnLst>
                                </p:cTn>
                              </p:par>
                              <p:par>
                                <p:cTn id="303" presetID="3" presetClass="emph" presetSubtype="2" fill="hold" grpId="1" nodeType="withEffect">
                                  <p:stCondLst>
                                    <p:cond delay="0"/>
                                  </p:stCondLst>
                                  <p:childTnLst>
                                    <p:animClr clrSpc="rgb" dir="cw">
                                      <p:cBhvr override="childStyle">
                                        <p:cTn id="304" dur="500" fill="hold"/>
                                        <p:tgtEl>
                                          <p:spTgt spid="57372"/>
                                        </p:tgtEl>
                                        <p:attrNameLst>
                                          <p:attrName>style.color</p:attrName>
                                        </p:attrNameLst>
                                      </p:cBhvr>
                                      <p:to>
                                        <a:schemeClr val="bg1"/>
                                      </p:to>
                                    </p:animClr>
                                  </p:childTnLst>
                                </p:cTn>
                              </p:par>
                            </p:childTnLst>
                          </p:cTn>
                        </p:par>
                      </p:childTnLst>
                    </p:cTn>
                  </p:par>
                </p:childTnLst>
              </p:cTn>
              <p:nextCondLst>
                <p:cond evt="onClick" delay="0">
                  <p:tgtEl>
                    <p:spTgt spid="57395"/>
                  </p:tgtEl>
                </p:cond>
              </p:nextCondLst>
            </p:seq>
            <p:seq concurrent="1" nextAc="seek">
              <p:cTn id="305" restart="whenNotActive" fill="hold" evtFilter="cancelBubble" nodeType="interactiveSeq">
                <p:stCondLst>
                  <p:cond evt="onClick" delay="0">
                    <p:tgtEl>
                      <p:spTgt spid="57396"/>
                    </p:tgtEl>
                  </p:cond>
                </p:stCondLst>
                <p:endSync evt="end" delay="0">
                  <p:rtn val="all"/>
                </p:endSync>
                <p:childTnLst>
                  <p:par>
                    <p:cTn id="306" fill="hold">
                      <p:stCondLst>
                        <p:cond delay="0"/>
                      </p:stCondLst>
                      <p:childTnLst>
                        <p:par>
                          <p:cTn id="307" fill="hold">
                            <p:stCondLst>
                              <p:cond delay="0"/>
                            </p:stCondLst>
                            <p:childTnLst>
                              <p:par>
                                <p:cTn id="308" presetID="1" presetClass="emph" presetSubtype="2" fill="hold" nodeType="clickEffect">
                                  <p:stCondLst>
                                    <p:cond delay="0"/>
                                  </p:stCondLst>
                                  <p:childTnLst>
                                    <p:animClr clrSpc="rgb" dir="cw">
                                      <p:cBhvr>
                                        <p:cTn id="309" dur="2000" fill="hold"/>
                                        <p:tgtEl>
                                          <p:spTgt spid="57396"/>
                                        </p:tgtEl>
                                        <p:attrNameLst>
                                          <p:attrName>fillcolor</p:attrName>
                                        </p:attrNameLst>
                                      </p:cBhvr>
                                      <p:to>
                                        <a:srgbClr val="6666FF"/>
                                      </p:to>
                                    </p:animClr>
                                    <p:set>
                                      <p:cBhvr>
                                        <p:cTn id="310" dur="2000" fill="hold"/>
                                        <p:tgtEl>
                                          <p:spTgt spid="57396"/>
                                        </p:tgtEl>
                                        <p:attrNameLst>
                                          <p:attrName>fill.type</p:attrName>
                                        </p:attrNameLst>
                                      </p:cBhvr>
                                      <p:to>
                                        <p:strVal val="solid"/>
                                      </p:to>
                                    </p:set>
                                    <p:set>
                                      <p:cBhvr>
                                        <p:cTn id="311" dur="2000" fill="hold"/>
                                        <p:tgtEl>
                                          <p:spTgt spid="57396"/>
                                        </p:tgtEl>
                                        <p:attrNameLst>
                                          <p:attrName>fill.on</p:attrName>
                                        </p:attrNameLst>
                                      </p:cBhvr>
                                      <p:to>
                                        <p:strVal val="true"/>
                                      </p:to>
                                    </p:set>
                                  </p:childTnLst>
                                </p:cTn>
                              </p:par>
                              <p:par>
                                <p:cTn id="312" presetID="1" presetClass="emph" presetSubtype="2" fill="hold" nodeType="withEffect">
                                  <p:stCondLst>
                                    <p:cond delay="0"/>
                                  </p:stCondLst>
                                  <p:childTnLst>
                                    <p:animClr clrSpc="rgb" dir="cw">
                                      <p:cBhvr>
                                        <p:cTn id="313" dur="500" fill="hold"/>
                                        <p:tgtEl>
                                          <p:spTgt spid="57373"/>
                                        </p:tgtEl>
                                        <p:attrNameLst>
                                          <p:attrName>fillcolor</p:attrName>
                                        </p:attrNameLst>
                                      </p:cBhvr>
                                      <p:to>
                                        <a:schemeClr val="tx1"/>
                                      </p:to>
                                    </p:animClr>
                                    <p:set>
                                      <p:cBhvr>
                                        <p:cTn id="314" dur="500" fill="hold"/>
                                        <p:tgtEl>
                                          <p:spTgt spid="57373"/>
                                        </p:tgtEl>
                                        <p:attrNameLst>
                                          <p:attrName>fill.type</p:attrName>
                                        </p:attrNameLst>
                                      </p:cBhvr>
                                      <p:to>
                                        <p:strVal val="solid"/>
                                      </p:to>
                                    </p:set>
                                    <p:set>
                                      <p:cBhvr>
                                        <p:cTn id="315" dur="500" fill="hold"/>
                                        <p:tgtEl>
                                          <p:spTgt spid="57373"/>
                                        </p:tgtEl>
                                        <p:attrNameLst>
                                          <p:attrName>fill.on</p:attrName>
                                        </p:attrNameLst>
                                      </p:cBhvr>
                                      <p:to>
                                        <p:strVal val="true"/>
                                      </p:to>
                                    </p:set>
                                  </p:childTnLst>
                                </p:cTn>
                              </p:par>
                              <p:par>
                                <p:cTn id="316" presetID="1" presetClass="emph" presetSubtype="2" fill="hold" nodeType="withEffect">
                                  <p:stCondLst>
                                    <p:cond delay="0"/>
                                  </p:stCondLst>
                                  <p:childTnLst>
                                    <p:animClr clrSpc="rgb" dir="cw">
                                      <p:cBhvr>
                                        <p:cTn id="317" dur="500" fill="hold"/>
                                        <p:tgtEl>
                                          <p:spTgt spid="57374"/>
                                        </p:tgtEl>
                                        <p:attrNameLst>
                                          <p:attrName>fillcolor</p:attrName>
                                        </p:attrNameLst>
                                      </p:cBhvr>
                                      <p:to>
                                        <a:schemeClr val="tx1"/>
                                      </p:to>
                                    </p:animClr>
                                    <p:set>
                                      <p:cBhvr>
                                        <p:cTn id="318" dur="500" fill="hold"/>
                                        <p:tgtEl>
                                          <p:spTgt spid="57374"/>
                                        </p:tgtEl>
                                        <p:attrNameLst>
                                          <p:attrName>fill.type</p:attrName>
                                        </p:attrNameLst>
                                      </p:cBhvr>
                                      <p:to>
                                        <p:strVal val="solid"/>
                                      </p:to>
                                    </p:set>
                                    <p:set>
                                      <p:cBhvr>
                                        <p:cTn id="319" dur="500" fill="hold"/>
                                        <p:tgtEl>
                                          <p:spTgt spid="57374"/>
                                        </p:tgtEl>
                                        <p:attrNameLst>
                                          <p:attrName>fill.on</p:attrName>
                                        </p:attrNameLst>
                                      </p:cBhvr>
                                      <p:to>
                                        <p:strVal val="true"/>
                                      </p:to>
                                    </p:set>
                                  </p:childTnLst>
                                </p:cTn>
                              </p:par>
                              <p:par>
                                <p:cTn id="320" presetID="1" presetClass="emph" presetSubtype="2" fill="hold" nodeType="withEffect">
                                  <p:stCondLst>
                                    <p:cond delay="0"/>
                                  </p:stCondLst>
                                  <p:childTnLst>
                                    <p:animClr clrSpc="rgb" dir="cw">
                                      <p:cBhvr>
                                        <p:cTn id="321" dur="500" fill="hold"/>
                                        <p:tgtEl>
                                          <p:spTgt spid="57375"/>
                                        </p:tgtEl>
                                        <p:attrNameLst>
                                          <p:attrName>fillcolor</p:attrName>
                                        </p:attrNameLst>
                                      </p:cBhvr>
                                      <p:to>
                                        <a:schemeClr val="tx1"/>
                                      </p:to>
                                    </p:animClr>
                                    <p:set>
                                      <p:cBhvr>
                                        <p:cTn id="322" dur="500" fill="hold"/>
                                        <p:tgtEl>
                                          <p:spTgt spid="57375"/>
                                        </p:tgtEl>
                                        <p:attrNameLst>
                                          <p:attrName>fill.type</p:attrName>
                                        </p:attrNameLst>
                                      </p:cBhvr>
                                      <p:to>
                                        <p:strVal val="solid"/>
                                      </p:to>
                                    </p:set>
                                    <p:set>
                                      <p:cBhvr>
                                        <p:cTn id="323" dur="500" fill="hold"/>
                                        <p:tgtEl>
                                          <p:spTgt spid="57375"/>
                                        </p:tgtEl>
                                        <p:attrNameLst>
                                          <p:attrName>fill.on</p:attrName>
                                        </p:attrNameLst>
                                      </p:cBhvr>
                                      <p:to>
                                        <p:strVal val="true"/>
                                      </p:to>
                                    </p:set>
                                  </p:childTnLst>
                                </p:cTn>
                              </p:par>
                              <p:par>
                                <p:cTn id="324" presetID="1" presetClass="emph" presetSubtype="2" fill="hold" nodeType="withEffect">
                                  <p:stCondLst>
                                    <p:cond delay="0"/>
                                  </p:stCondLst>
                                  <p:childTnLst>
                                    <p:animClr clrSpc="rgb" dir="cw">
                                      <p:cBhvr>
                                        <p:cTn id="325" dur="500" fill="hold"/>
                                        <p:tgtEl>
                                          <p:spTgt spid="57376"/>
                                        </p:tgtEl>
                                        <p:attrNameLst>
                                          <p:attrName>fillcolor</p:attrName>
                                        </p:attrNameLst>
                                      </p:cBhvr>
                                      <p:to>
                                        <a:schemeClr val="tx1"/>
                                      </p:to>
                                    </p:animClr>
                                    <p:set>
                                      <p:cBhvr>
                                        <p:cTn id="326" dur="500" fill="hold"/>
                                        <p:tgtEl>
                                          <p:spTgt spid="57376"/>
                                        </p:tgtEl>
                                        <p:attrNameLst>
                                          <p:attrName>fill.type</p:attrName>
                                        </p:attrNameLst>
                                      </p:cBhvr>
                                      <p:to>
                                        <p:strVal val="solid"/>
                                      </p:to>
                                    </p:set>
                                    <p:set>
                                      <p:cBhvr>
                                        <p:cTn id="327" dur="500" fill="hold"/>
                                        <p:tgtEl>
                                          <p:spTgt spid="57376"/>
                                        </p:tgtEl>
                                        <p:attrNameLst>
                                          <p:attrName>fill.on</p:attrName>
                                        </p:attrNameLst>
                                      </p:cBhvr>
                                      <p:to>
                                        <p:strVal val="true"/>
                                      </p:to>
                                    </p:set>
                                  </p:childTnLst>
                                </p:cTn>
                              </p:par>
                              <p:par>
                                <p:cTn id="328" presetID="1" presetClass="emph" presetSubtype="2" fill="hold" nodeType="withEffect">
                                  <p:stCondLst>
                                    <p:cond delay="0"/>
                                  </p:stCondLst>
                                  <p:childTnLst>
                                    <p:animClr clrSpc="rgb" dir="cw">
                                      <p:cBhvr>
                                        <p:cTn id="329" dur="500" fill="hold"/>
                                        <p:tgtEl>
                                          <p:spTgt spid="57377"/>
                                        </p:tgtEl>
                                        <p:attrNameLst>
                                          <p:attrName>fillcolor</p:attrName>
                                        </p:attrNameLst>
                                      </p:cBhvr>
                                      <p:to>
                                        <a:schemeClr val="tx1"/>
                                      </p:to>
                                    </p:animClr>
                                    <p:set>
                                      <p:cBhvr>
                                        <p:cTn id="330" dur="500" fill="hold"/>
                                        <p:tgtEl>
                                          <p:spTgt spid="57377"/>
                                        </p:tgtEl>
                                        <p:attrNameLst>
                                          <p:attrName>fill.type</p:attrName>
                                        </p:attrNameLst>
                                      </p:cBhvr>
                                      <p:to>
                                        <p:strVal val="solid"/>
                                      </p:to>
                                    </p:set>
                                    <p:set>
                                      <p:cBhvr>
                                        <p:cTn id="331" dur="500" fill="hold"/>
                                        <p:tgtEl>
                                          <p:spTgt spid="57377"/>
                                        </p:tgtEl>
                                        <p:attrNameLst>
                                          <p:attrName>fill.on</p:attrName>
                                        </p:attrNameLst>
                                      </p:cBhvr>
                                      <p:to>
                                        <p:strVal val="true"/>
                                      </p:to>
                                    </p:set>
                                  </p:childTnLst>
                                </p:cTn>
                              </p:par>
                              <p:par>
                                <p:cTn id="332" presetID="1" presetClass="emph" presetSubtype="2" fill="hold" nodeType="withEffect">
                                  <p:stCondLst>
                                    <p:cond delay="0"/>
                                  </p:stCondLst>
                                  <p:childTnLst>
                                    <p:animClr clrSpc="rgb" dir="cw">
                                      <p:cBhvr>
                                        <p:cTn id="333" dur="500" fill="hold"/>
                                        <p:tgtEl>
                                          <p:spTgt spid="57378"/>
                                        </p:tgtEl>
                                        <p:attrNameLst>
                                          <p:attrName>fillcolor</p:attrName>
                                        </p:attrNameLst>
                                      </p:cBhvr>
                                      <p:to>
                                        <a:schemeClr val="tx1"/>
                                      </p:to>
                                    </p:animClr>
                                    <p:set>
                                      <p:cBhvr>
                                        <p:cTn id="334" dur="500" fill="hold"/>
                                        <p:tgtEl>
                                          <p:spTgt spid="57378"/>
                                        </p:tgtEl>
                                        <p:attrNameLst>
                                          <p:attrName>fill.type</p:attrName>
                                        </p:attrNameLst>
                                      </p:cBhvr>
                                      <p:to>
                                        <p:strVal val="solid"/>
                                      </p:to>
                                    </p:set>
                                    <p:set>
                                      <p:cBhvr>
                                        <p:cTn id="335" dur="500" fill="hold"/>
                                        <p:tgtEl>
                                          <p:spTgt spid="57378"/>
                                        </p:tgtEl>
                                        <p:attrNameLst>
                                          <p:attrName>fill.on</p:attrName>
                                        </p:attrNameLst>
                                      </p:cBhvr>
                                      <p:to>
                                        <p:strVal val="true"/>
                                      </p:to>
                                    </p:set>
                                  </p:childTnLst>
                                </p:cTn>
                              </p:par>
                              <p:par>
                                <p:cTn id="336" presetID="1" presetClass="emph" presetSubtype="2" fill="hold" nodeType="withEffect">
                                  <p:stCondLst>
                                    <p:cond delay="0"/>
                                  </p:stCondLst>
                                  <p:childTnLst>
                                    <p:animClr clrSpc="rgb" dir="cw">
                                      <p:cBhvr>
                                        <p:cTn id="337" dur="500" fill="hold"/>
                                        <p:tgtEl>
                                          <p:spTgt spid="57379"/>
                                        </p:tgtEl>
                                        <p:attrNameLst>
                                          <p:attrName>fillcolor</p:attrName>
                                        </p:attrNameLst>
                                      </p:cBhvr>
                                      <p:to>
                                        <a:schemeClr val="tx1"/>
                                      </p:to>
                                    </p:animClr>
                                    <p:set>
                                      <p:cBhvr>
                                        <p:cTn id="338" dur="500" fill="hold"/>
                                        <p:tgtEl>
                                          <p:spTgt spid="57379"/>
                                        </p:tgtEl>
                                        <p:attrNameLst>
                                          <p:attrName>fill.type</p:attrName>
                                        </p:attrNameLst>
                                      </p:cBhvr>
                                      <p:to>
                                        <p:strVal val="solid"/>
                                      </p:to>
                                    </p:set>
                                    <p:set>
                                      <p:cBhvr>
                                        <p:cTn id="339" dur="500" fill="hold"/>
                                        <p:tgtEl>
                                          <p:spTgt spid="57379"/>
                                        </p:tgtEl>
                                        <p:attrNameLst>
                                          <p:attrName>fill.on</p:attrName>
                                        </p:attrNameLst>
                                      </p:cBhvr>
                                      <p:to>
                                        <p:strVal val="true"/>
                                      </p:to>
                                    </p:set>
                                  </p:childTnLst>
                                </p:cTn>
                              </p:par>
                              <p:par>
                                <p:cTn id="340" presetID="1" presetClass="emph" presetSubtype="2" fill="hold" nodeType="withEffect">
                                  <p:stCondLst>
                                    <p:cond delay="0"/>
                                  </p:stCondLst>
                                  <p:childTnLst>
                                    <p:animClr clrSpc="rgb" dir="cw">
                                      <p:cBhvr>
                                        <p:cTn id="341" dur="500" fill="hold"/>
                                        <p:tgtEl>
                                          <p:spTgt spid="57380"/>
                                        </p:tgtEl>
                                        <p:attrNameLst>
                                          <p:attrName>fillcolor</p:attrName>
                                        </p:attrNameLst>
                                      </p:cBhvr>
                                      <p:to>
                                        <a:schemeClr val="tx1"/>
                                      </p:to>
                                    </p:animClr>
                                    <p:set>
                                      <p:cBhvr>
                                        <p:cTn id="342" dur="500" fill="hold"/>
                                        <p:tgtEl>
                                          <p:spTgt spid="57380"/>
                                        </p:tgtEl>
                                        <p:attrNameLst>
                                          <p:attrName>fill.type</p:attrName>
                                        </p:attrNameLst>
                                      </p:cBhvr>
                                      <p:to>
                                        <p:strVal val="solid"/>
                                      </p:to>
                                    </p:set>
                                    <p:set>
                                      <p:cBhvr>
                                        <p:cTn id="343" dur="500" fill="hold"/>
                                        <p:tgtEl>
                                          <p:spTgt spid="57380"/>
                                        </p:tgtEl>
                                        <p:attrNameLst>
                                          <p:attrName>fill.on</p:attrName>
                                        </p:attrNameLst>
                                      </p:cBhvr>
                                      <p:to>
                                        <p:strVal val="true"/>
                                      </p:to>
                                    </p:set>
                                  </p:childTnLst>
                                </p:cTn>
                              </p:par>
                              <p:par>
                                <p:cTn id="344" presetID="3" presetClass="emph" presetSubtype="2" fill="hold" grpId="0" nodeType="withEffect">
                                  <p:stCondLst>
                                    <p:cond delay="0"/>
                                  </p:stCondLst>
                                  <p:childTnLst>
                                    <p:animClr clrSpc="rgb" dir="cw">
                                      <p:cBhvr override="childStyle">
                                        <p:cTn id="345" dur="500" fill="hold"/>
                                        <p:tgtEl>
                                          <p:spTgt spid="57373"/>
                                        </p:tgtEl>
                                        <p:attrNameLst>
                                          <p:attrName>style.color</p:attrName>
                                        </p:attrNameLst>
                                      </p:cBhvr>
                                      <p:to>
                                        <a:schemeClr val="tx1"/>
                                      </p:to>
                                    </p:animClr>
                                  </p:childTnLst>
                                </p:cTn>
                              </p:par>
                              <p:par>
                                <p:cTn id="346" presetID="3" presetClass="emph" presetSubtype="2" fill="hold" grpId="0" nodeType="withEffect">
                                  <p:stCondLst>
                                    <p:cond delay="0"/>
                                  </p:stCondLst>
                                  <p:childTnLst>
                                    <p:animClr clrSpc="rgb" dir="cw">
                                      <p:cBhvr override="childStyle">
                                        <p:cTn id="347" dur="500" fill="hold"/>
                                        <p:tgtEl>
                                          <p:spTgt spid="57374"/>
                                        </p:tgtEl>
                                        <p:attrNameLst>
                                          <p:attrName>style.color</p:attrName>
                                        </p:attrNameLst>
                                      </p:cBhvr>
                                      <p:to>
                                        <a:schemeClr val="tx1"/>
                                      </p:to>
                                    </p:animClr>
                                  </p:childTnLst>
                                </p:cTn>
                              </p:par>
                              <p:par>
                                <p:cTn id="348" presetID="3" presetClass="emph" presetSubtype="2" fill="hold" grpId="0" nodeType="withEffect">
                                  <p:stCondLst>
                                    <p:cond delay="0"/>
                                  </p:stCondLst>
                                  <p:childTnLst>
                                    <p:animClr clrSpc="rgb" dir="cw">
                                      <p:cBhvr override="childStyle">
                                        <p:cTn id="349" dur="500" fill="hold"/>
                                        <p:tgtEl>
                                          <p:spTgt spid="57375"/>
                                        </p:tgtEl>
                                        <p:attrNameLst>
                                          <p:attrName>style.color</p:attrName>
                                        </p:attrNameLst>
                                      </p:cBhvr>
                                      <p:to>
                                        <a:schemeClr val="tx1"/>
                                      </p:to>
                                    </p:animClr>
                                  </p:childTnLst>
                                </p:cTn>
                              </p:par>
                              <p:par>
                                <p:cTn id="350" presetID="3" presetClass="emph" presetSubtype="2" fill="hold" grpId="0" nodeType="withEffect">
                                  <p:stCondLst>
                                    <p:cond delay="0"/>
                                  </p:stCondLst>
                                  <p:childTnLst>
                                    <p:animClr clrSpc="rgb" dir="cw">
                                      <p:cBhvr override="childStyle">
                                        <p:cTn id="351" dur="500" fill="hold"/>
                                        <p:tgtEl>
                                          <p:spTgt spid="57376"/>
                                        </p:tgtEl>
                                        <p:attrNameLst>
                                          <p:attrName>style.color</p:attrName>
                                        </p:attrNameLst>
                                      </p:cBhvr>
                                      <p:to>
                                        <a:schemeClr val="tx1"/>
                                      </p:to>
                                    </p:animClr>
                                  </p:childTnLst>
                                </p:cTn>
                              </p:par>
                              <p:par>
                                <p:cTn id="352" presetID="3" presetClass="emph" presetSubtype="2" fill="hold" grpId="0" nodeType="withEffect">
                                  <p:stCondLst>
                                    <p:cond delay="0"/>
                                  </p:stCondLst>
                                  <p:childTnLst>
                                    <p:animClr clrSpc="rgb" dir="cw">
                                      <p:cBhvr override="childStyle">
                                        <p:cTn id="353" dur="500" fill="hold"/>
                                        <p:tgtEl>
                                          <p:spTgt spid="57377"/>
                                        </p:tgtEl>
                                        <p:attrNameLst>
                                          <p:attrName>style.color</p:attrName>
                                        </p:attrNameLst>
                                      </p:cBhvr>
                                      <p:to>
                                        <a:schemeClr val="tx1"/>
                                      </p:to>
                                    </p:animClr>
                                  </p:childTnLst>
                                </p:cTn>
                              </p:par>
                              <p:par>
                                <p:cTn id="354" presetID="3" presetClass="emph" presetSubtype="2" fill="hold" grpId="0" nodeType="withEffect">
                                  <p:stCondLst>
                                    <p:cond delay="0"/>
                                  </p:stCondLst>
                                  <p:childTnLst>
                                    <p:animClr clrSpc="rgb" dir="cw">
                                      <p:cBhvr override="childStyle">
                                        <p:cTn id="355" dur="500" fill="hold"/>
                                        <p:tgtEl>
                                          <p:spTgt spid="57378"/>
                                        </p:tgtEl>
                                        <p:attrNameLst>
                                          <p:attrName>style.color</p:attrName>
                                        </p:attrNameLst>
                                      </p:cBhvr>
                                      <p:to>
                                        <a:schemeClr val="tx1"/>
                                      </p:to>
                                    </p:animClr>
                                  </p:childTnLst>
                                </p:cTn>
                              </p:par>
                              <p:par>
                                <p:cTn id="356" presetID="3" presetClass="emph" presetSubtype="2" fill="hold" grpId="0" nodeType="withEffect">
                                  <p:stCondLst>
                                    <p:cond delay="0"/>
                                  </p:stCondLst>
                                  <p:childTnLst>
                                    <p:animClr clrSpc="rgb" dir="cw">
                                      <p:cBhvr override="childStyle">
                                        <p:cTn id="357" dur="500" fill="hold"/>
                                        <p:tgtEl>
                                          <p:spTgt spid="57379"/>
                                        </p:tgtEl>
                                        <p:attrNameLst>
                                          <p:attrName>style.color</p:attrName>
                                        </p:attrNameLst>
                                      </p:cBhvr>
                                      <p:to>
                                        <a:schemeClr val="tx1"/>
                                      </p:to>
                                    </p:animClr>
                                  </p:childTnLst>
                                </p:cTn>
                              </p:par>
                              <p:par>
                                <p:cTn id="358" presetID="3" presetClass="emph" presetSubtype="2" fill="hold" grpId="0" nodeType="withEffect">
                                  <p:stCondLst>
                                    <p:cond delay="0"/>
                                  </p:stCondLst>
                                  <p:childTnLst>
                                    <p:animClr clrSpc="rgb" dir="cw">
                                      <p:cBhvr override="childStyle">
                                        <p:cTn id="359" dur="500" fill="hold"/>
                                        <p:tgtEl>
                                          <p:spTgt spid="57380"/>
                                        </p:tgtEl>
                                        <p:attrNameLst>
                                          <p:attrName>style.color</p:attrName>
                                        </p:attrNameLst>
                                      </p:cBhvr>
                                      <p:to>
                                        <a:schemeClr val="tx1"/>
                                      </p:to>
                                    </p:animClr>
                                  </p:childTnLst>
                                </p:cTn>
                              </p:par>
                              <p:par>
                                <p:cTn id="360" presetID="3" presetClass="emph" presetSubtype="2" fill="hold" grpId="1" nodeType="withEffect">
                                  <p:stCondLst>
                                    <p:cond delay="0"/>
                                  </p:stCondLst>
                                  <p:childTnLst>
                                    <p:animClr clrSpc="rgb" dir="cw">
                                      <p:cBhvr override="childStyle">
                                        <p:cTn id="361" dur="500" fill="hold"/>
                                        <p:tgtEl>
                                          <p:spTgt spid="57373"/>
                                        </p:tgtEl>
                                        <p:attrNameLst>
                                          <p:attrName>style.color</p:attrName>
                                        </p:attrNameLst>
                                      </p:cBhvr>
                                      <p:to>
                                        <a:schemeClr val="bg1"/>
                                      </p:to>
                                    </p:animClr>
                                  </p:childTnLst>
                                </p:cTn>
                              </p:par>
                              <p:par>
                                <p:cTn id="362" presetID="3" presetClass="emph" presetSubtype="2" fill="hold" grpId="1" nodeType="withEffect">
                                  <p:stCondLst>
                                    <p:cond delay="0"/>
                                  </p:stCondLst>
                                  <p:childTnLst>
                                    <p:animClr clrSpc="rgb" dir="cw">
                                      <p:cBhvr override="childStyle">
                                        <p:cTn id="363" dur="500" fill="hold"/>
                                        <p:tgtEl>
                                          <p:spTgt spid="57374"/>
                                        </p:tgtEl>
                                        <p:attrNameLst>
                                          <p:attrName>style.color</p:attrName>
                                        </p:attrNameLst>
                                      </p:cBhvr>
                                      <p:to>
                                        <a:schemeClr val="bg1"/>
                                      </p:to>
                                    </p:animClr>
                                  </p:childTnLst>
                                </p:cTn>
                              </p:par>
                              <p:par>
                                <p:cTn id="364" presetID="3" presetClass="emph" presetSubtype="2" fill="hold" grpId="1" nodeType="withEffect">
                                  <p:stCondLst>
                                    <p:cond delay="0"/>
                                  </p:stCondLst>
                                  <p:childTnLst>
                                    <p:animClr clrSpc="rgb" dir="cw">
                                      <p:cBhvr override="childStyle">
                                        <p:cTn id="365" dur="500" fill="hold"/>
                                        <p:tgtEl>
                                          <p:spTgt spid="57375"/>
                                        </p:tgtEl>
                                        <p:attrNameLst>
                                          <p:attrName>style.color</p:attrName>
                                        </p:attrNameLst>
                                      </p:cBhvr>
                                      <p:to>
                                        <a:schemeClr val="bg1"/>
                                      </p:to>
                                    </p:animClr>
                                  </p:childTnLst>
                                </p:cTn>
                              </p:par>
                              <p:par>
                                <p:cTn id="366" presetID="3" presetClass="emph" presetSubtype="2" fill="hold" grpId="1" nodeType="withEffect">
                                  <p:stCondLst>
                                    <p:cond delay="0"/>
                                  </p:stCondLst>
                                  <p:childTnLst>
                                    <p:animClr clrSpc="rgb" dir="cw">
                                      <p:cBhvr override="childStyle">
                                        <p:cTn id="367" dur="500" fill="hold"/>
                                        <p:tgtEl>
                                          <p:spTgt spid="57376"/>
                                        </p:tgtEl>
                                        <p:attrNameLst>
                                          <p:attrName>style.color</p:attrName>
                                        </p:attrNameLst>
                                      </p:cBhvr>
                                      <p:to>
                                        <a:schemeClr val="bg1"/>
                                      </p:to>
                                    </p:animClr>
                                  </p:childTnLst>
                                </p:cTn>
                              </p:par>
                              <p:par>
                                <p:cTn id="368" presetID="3" presetClass="emph" presetSubtype="2" fill="hold" grpId="1" nodeType="withEffect">
                                  <p:stCondLst>
                                    <p:cond delay="0"/>
                                  </p:stCondLst>
                                  <p:childTnLst>
                                    <p:animClr clrSpc="rgb" dir="cw">
                                      <p:cBhvr override="childStyle">
                                        <p:cTn id="369" dur="500" fill="hold"/>
                                        <p:tgtEl>
                                          <p:spTgt spid="57377"/>
                                        </p:tgtEl>
                                        <p:attrNameLst>
                                          <p:attrName>style.color</p:attrName>
                                        </p:attrNameLst>
                                      </p:cBhvr>
                                      <p:to>
                                        <a:schemeClr val="bg1"/>
                                      </p:to>
                                    </p:animClr>
                                  </p:childTnLst>
                                </p:cTn>
                              </p:par>
                              <p:par>
                                <p:cTn id="370" presetID="3" presetClass="emph" presetSubtype="2" fill="hold" grpId="1" nodeType="withEffect">
                                  <p:stCondLst>
                                    <p:cond delay="0"/>
                                  </p:stCondLst>
                                  <p:childTnLst>
                                    <p:animClr clrSpc="rgb" dir="cw">
                                      <p:cBhvr override="childStyle">
                                        <p:cTn id="371" dur="500" fill="hold"/>
                                        <p:tgtEl>
                                          <p:spTgt spid="57378"/>
                                        </p:tgtEl>
                                        <p:attrNameLst>
                                          <p:attrName>style.color</p:attrName>
                                        </p:attrNameLst>
                                      </p:cBhvr>
                                      <p:to>
                                        <a:schemeClr val="bg1"/>
                                      </p:to>
                                    </p:animClr>
                                  </p:childTnLst>
                                </p:cTn>
                              </p:par>
                              <p:par>
                                <p:cTn id="372" presetID="3" presetClass="emph" presetSubtype="2" fill="hold" grpId="1" nodeType="withEffect">
                                  <p:stCondLst>
                                    <p:cond delay="0"/>
                                  </p:stCondLst>
                                  <p:childTnLst>
                                    <p:animClr clrSpc="rgb" dir="cw">
                                      <p:cBhvr override="childStyle">
                                        <p:cTn id="373" dur="500" fill="hold"/>
                                        <p:tgtEl>
                                          <p:spTgt spid="57379"/>
                                        </p:tgtEl>
                                        <p:attrNameLst>
                                          <p:attrName>style.color</p:attrName>
                                        </p:attrNameLst>
                                      </p:cBhvr>
                                      <p:to>
                                        <a:schemeClr val="bg1"/>
                                      </p:to>
                                    </p:animClr>
                                  </p:childTnLst>
                                </p:cTn>
                              </p:par>
                              <p:par>
                                <p:cTn id="374" presetID="3" presetClass="emph" presetSubtype="2" fill="hold" grpId="1" nodeType="withEffect">
                                  <p:stCondLst>
                                    <p:cond delay="0"/>
                                  </p:stCondLst>
                                  <p:childTnLst>
                                    <p:animClr clrSpc="rgb" dir="cw">
                                      <p:cBhvr override="childStyle">
                                        <p:cTn id="375" dur="500" fill="hold"/>
                                        <p:tgtEl>
                                          <p:spTgt spid="57380"/>
                                        </p:tgtEl>
                                        <p:attrNameLst>
                                          <p:attrName>style.color</p:attrName>
                                        </p:attrNameLst>
                                      </p:cBhvr>
                                      <p:to>
                                        <a:schemeClr val="bg1"/>
                                      </p:to>
                                    </p:animClr>
                                  </p:childTnLst>
                                </p:cTn>
                              </p:par>
                            </p:childTnLst>
                          </p:cTn>
                        </p:par>
                      </p:childTnLst>
                    </p:cTn>
                  </p:par>
                </p:childTnLst>
              </p:cTn>
              <p:nextCondLst>
                <p:cond evt="onClick" delay="0">
                  <p:tgtEl>
                    <p:spTgt spid="57396"/>
                  </p:tgtEl>
                </p:cond>
              </p:nextCondLst>
            </p:seq>
            <p:seq concurrent="1" nextAc="seek">
              <p:cTn id="376" restart="whenNotActive" fill="hold" evtFilter="cancelBubble" nodeType="interactiveSeq">
                <p:stCondLst>
                  <p:cond evt="onClick" delay="0">
                    <p:tgtEl>
                      <p:spTgt spid="57397"/>
                    </p:tgtEl>
                  </p:cond>
                </p:stCondLst>
                <p:endSync evt="end" delay="0">
                  <p:rtn val="all"/>
                </p:endSync>
                <p:childTnLst>
                  <p:par>
                    <p:cTn id="377" fill="hold">
                      <p:stCondLst>
                        <p:cond delay="0"/>
                      </p:stCondLst>
                      <p:childTnLst>
                        <p:par>
                          <p:cTn id="378" fill="hold">
                            <p:stCondLst>
                              <p:cond delay="0"/>
                            </p:stCondLst>
                            <p:childTnLst>
                              <p:par>
                                <p:cTn id="379" presetID="1" presetClass="emph" presetSubtype="2" fill="hold" nodeType="clickEffect">
                                  <p:stCondLst>
                                    <p:cond delay="0"/>
                                  </p:stCondLst>
                                  <p:childTnLst>
                                    <p:animClr clrSpc="rgb" dir="cw">
                                      <p:cBhvr>
                                        <p:cTn id="380" dur="500" fill="hold"/>
                                        <p:tgtEl>
                                          <p:spTgt spid="57397"/>
                                        </p:tgtEl>
                                        <p:attrNameLst>
                                          <p:attrName>fillcolor</p:attrName>
                                        </p:attrNameLst>
                                      </p:cBhvr>
                                      <p:to>
                                        <a:srgbClr val="6666FF"/>
                                      </p:to>
                                    </p:animClr>
                                    <p:set>
                                      <p:cBhvr>
                                        <p:cTn id="381" dur="500" fill="hold"/>
                                        <p:tgtEl>
                                          <p:spTgt spid="57397"/>
                                        </p:tgtEl>
                                        <p:attrNameLst>
                                          <p:attrName>fill.type</p:attrName>
                                        </p:attrNameLst>
                                      </p:cBhvr>
                                      <p:to>
                                        <p:strVal val="solid"/>
                                      </p:to>
                                    </p:set>
                                    <p:set>
                                      <p:cBhvr>
                                        <p:cTn id="382" dur="500" fill="hold"/>
                                        <p:tgtEl>
                                          <p:spTgt spid="57397"/>
                                        </p:tgtEl>
                                        <p:attrNameLst>
                                          <p:attrName>fill.on</p:attrName>
                                        </p:attrNameLst>
                                      </p:cBhvr>
                                      <p:to>
                                        <p:strVal val="true"/>
                                      </p:to>
                                    </p:set>
                                  </p:childTnLst>
                                </p:cTn>
                              </p:par>
                              <p:par>
                                <p:cTn id="383" presetID="1" presetClass="emph" presetSubtype="2" fill="hold" nodeType="withEffect">
                                  <p:stCondLst>
                                    <p:cond delay="0"/>
                                  </p:stCondLst>
                                  <p:childTnLst>
                                    <p:animClr clrSpc="rgb" dir="cw">
                                      <p:cBhvr>
                                        <p:cTn id="384" dur="500" fill="hold"/>
                                        <p:tgtEl>
                                          <p:spTgt spid="57381"/>
                                        </p:tgtEl>
                                        <p:attrNameLst>
                                          <p:attrName>fillcolor</p:attrName>
                                        </p:attrNameLst>
                                      </p:cBhvr>
                                      <p:to>
                                        <a:schemeClr val="tx1"/>
                                      </p:to>
                                    </p:animClr>
                                    <p:set>
                                      <p:cBhvr>
                                        <p:cTn id="385" dur="500" fill="hold"/>
                                        <p:tgtEl>
                                          <p:spTgt spid="57381"/>
                                        </p:tgtEl>
                                        <p:attrNameLst>
                                          <p:attrName>fill.type</p:attrName>
                                        </p:attrNameLst>
                                      </p:cBhvr>
                                      <p:to>
                                        <p:strVal val="solid"/>
                                      </p:to>
                                    </p:set>
                                    <p:set>
                                      <p:cBhvr>
                                        <p:cTn id="386" dur="500" fill="hold"/>
                                        <p:tgtEl>
                                          <p:spTgt spid="57381"/>
                                        </p:tgtEl>
                                        <p:attrNameLst>
                                          <p:attrName>fill.on</p:attrName>
                                        </p:attrNameLst>
                                      </p:cBhvr>
                                      <p:to>
                                        <p:strVal val="true"/>
                                      </p:to>
                                    </p:set>
                                  </p:childTnLst>
                                </p:cTn>
                              </p:par>
                              <p:par>
                                <p:cTn id="387" presetID="1" presetClass="emph" presetSubtype="2" fill="hold" nodeType="withEffect">
                                  <p:stCondLst>
                                    <p:cond delay="0"/>
                                  </p:stCondLst>
                                  <p:childTnLst>
                                    <p:animClr clrSpc="rgb" dir="cw">
                                      <p:cBhvr>
                                        <p:cTn id="388" dur="500" fill="hold"/>
                                        <p:tgtEl>
                                          <p:spTgt spid="57382"/>
                                        </p:tgtEl>
                                        <p:attrNameLst>
                                          <p:attrName>fillcolor</p:attrName>
                                        </p:attrNameLst>
                                      </p:cBhvr>
                                      <p:to>
                                        <a:schemeClr val="tx1"/>
                                      </p:to>
                                    </p:animClr>
                                    <p:set>
                                      <p:cBhvr>
                                        <p:cTn id="389" dur="500" fill="hold"/>
                                        <p:tgtEl>
                                          <p:spTgt spid="57382"/>
                                        </p:tgtEl>
                                        <p:attrNameLst>
                                          <p:attrName>fill.type</p:attrName>
                                        </p:attrNameLst>
                                      </p:cBhvr>
                                      <p:to>
                                        <p:strVal val="solid"/>
                                      </p:to>
                                    </p:set>
                                    <p:set>
                                      <p:cBhvr>
                                        <p:cTn id="390" dur="500" fill="hold"/>
                                        <p:tgtEl>
                                          <p:spTgt spid="57382"/>
                                        </p:tgtEl>
                                        <p:attrNameLst>
                                          <p:attrName>fill.on</p:attrName>
                                        </p:attrNameLst>
                                      </p:cBhvr>
                                      <p:to>
                                        <p:strVal val="true"/>
                                      </p:to>
                                    </p:set>
                                  </p:childTnLst>
                                </p:cTn>
                              </p:par>
                              <p:par>
                                <p:cTn id="391" presetID="1" presetClass="emph" presetSubtype="2" fill="hold" nodeType="withEffect">
                                  <p:stCondLst>
                                    <p:cond delay="0"/>
                                  </p:stCondLst>
                                  <p:childTnLst>
                                    <p:animClr clrSpc="rgb" dir="cw">
                                      <p:cBhvr>
                                        <p:cTn id="392" dur="500" fill="hold"/>
                                        <p:tgtEl>
                                          <p:spTgt spid="57383"/>
                                        </p:tgtEl>
                                        <p:attrNameLst>
                                          <p:attrName>fillcolor</p:attrName>
                                        </p:attrNameLst>
                                      </p:cBhvr>
                                      <p:to>
                                        <a:schemeClr val="tx1"/>
                                      </p:to>
                                    </p:animClr>
                                    <p:set>
                                      <p:cBhvr>
                                        <p:cTn id="393" dur="500" fill="hold"/>
                                        <p:tgtEl>
                                          <p:spTgt spid="57383"/>
                                        </p:tgtEl>
                                        <p:attrNameLst>
                                          <p:attrName>fill.type</p:attrName>
                                        </p:attrNameLst>
                                      </p:cBhvr>
                                      <p:to>
                                        <p:strVal val="solid"/>
                                      </p:to>
                                    </p:set>
                                    <p:set>
                                      <p:cBhvr>
                                        <p:cTn id="394" dur="500" fill="hold"/>
                                        <p:tgtEl>
                                          <p:spTgt spid="57383"/>
                                        </p:tgtEl>
                                        <p:attrNameLst>
                                          <p:attrName>fill.on</p:attrName>
                                        </p:attrNameLst>
                                      </p:cBhvr>
                                      <p:to>
                                        <p:strVal val="true"/>
                                      </p:to>
                                    </p:set>
                                  </p:childTnLst>
                                </p:cTn>
                              </p:par>
                              <p:par>
                                <p:cTn id="395" presetID="1" presetClass="emph" presetSubtype="2" fill="hold" nodeType="withEffect">
                                  <p:stCondLst>
                                    <p:cond delay="0"/>
                                  </p:stCondLst>
                                  <p:childTnLst>
                                    <p:animClr clrSpc="rgb" dir="cw">
                                      <p:cBhvr>
                                        <p:cTn id="396" dur="500" fill="hold"/>
                                        <p:tgtEl>
                                          <p:spTgt spid="57384"/>
                                        </p:tgtEl>
                                        <p:attrNameLst>
                                          <p:attrName>fillcolor</p:attrName>
                                        </p:attrNameLst>
                                      </p:cBhvr>
                                      <p:to>
                                        <a:schemeClr val="tx1"/>
                                      </p:to>
                                    </p:animClr>
                                    <p:set>
                                      <p:cBhvr>
                                        <p:cTn id="397" dur="500" fill="hold"/>
                                        <p:tgtEl>
                                          <p:spTgt spid="57384"/>
                                        </p:tgtEl>
                                        <p:attrNameLst>
                                          <p:attrName>fill.type</p:attrName>
                                        </p:attrNameLst>
                                      </p:cBhvr>
                                      <p:to>
                                        <p:strVal val="solid"/>
                                      </p:to>
                                    </p:set>
                                    <p:set>
                                      <p:cBhvr>
                                        <p:cTn id="398" dur="500" fill="hold"/>
                                        <p:tgtEl>
                                          <p:spTgt spid="57384"/>
                                        </p:tgtEl>
                                        <p:attrNameLst>
                                          <p:attrName>fill.on</p:attrName>
                                        </p:attrNameLst>
                                      </p:cBhvr>
                                      <p:to>
                                        <p:strVal val="true"/>
                                      </p:to>
                                    </p:set>
                                  </p:childTnLst>
                                </p:cTn>
                              </p:par>
                              <p:par>
                                <p:cTn id="399" presetID="1" presetClass="emph" presetSubtype="2" fill="hold" nodeType="withEffect">
                                  <p:stCondLst>
                                    <p:cond delay="0"/>
                                  </p:stCondLst>
                                  <p:childTnLst>
                                    <p:animClr clrSpc="rgb" dir="cw">
                                      <p:cBhvr>
                                        <p:cTn id="400" dur="500" fill="hold"/>
                                        <p:tgtEl>
                                          <p:spTgt spid="57385"/>
                                        </p:tgtEl>
                                        <p:attrNameLst>
                                          <p:attrName>fillcolor</p:attrName>
                                        </p:attrNameLst>
                                      </p:cBhvr>
                                      <p:to>
                                        <a:schemeClr val="tx1"/>
                                      </p:to>
                                    </p:animClr>
                                    <p:set>
                                      <p:cBhvr>
                                        <p:cTn id="401" dur="500" fill="hold"/>
                                        <p:tgtEl>
                                          <p:spTgt spid="57385"/>
                                        </p:tgtEl>
                                        <p:attrNameLst>
                                          <p:attrName>fill.type</p:attrName>
                                        </p:attrNameLst>
                                      </p:cBhvr>
                                      <p:to>
                                        <p:strVal val="solid"/>
                                      </p:to>
                                    </p:set>
                                    <p:set>
                                      <p:cBhvr>
                                        <p:cTn id="402" dur="500" fill="hold"/>
                                        <p:tgtEl>
                                          <p:spTgt spid="57385"/>
                                        </p:tgtEl>
                                        <p:attrNameLst>
                                          <p:attrName>fill.on</p:attrName>
                                        </p:attrNameLst>
                                      </p:cBhvr>
                                      <p:to>
                                        <p:strVal val="true"/>
                                      </p:to>
                                    </p:set>
                                  </p:childTnLst>
                                </p:cTn>
                              </p:par>
                              <p:par>
                                <p:cTn id="403" presetID="3" presetClass="emph" presetSubtype="2" fill="hold" grpId="0" nodeType="withEffect">
                                  <p:stCondLst>
                                    <p:cond delay="0"/>
                                  </p:stCondLst>
                                  <p:childTnLst>
                                    <p:animClr clrSpc="rgb" dir="cw">
                                      <p:cBhvr override="childStyle">
                                        <p:cTn id="404" dur="500" fill="hold"/>
                                        <p:tgtEl>
                                          <p:spTgt spid="57381"/>
                                        </p:tgtEl>
                                        <p:attrNameLst>
                                          <p:attrName>style.color</p:attrName>
                                        </p:attrNameLst>
                                      </p:cBhvr>
                                      <p:to>
                                        <a:schemeClr val="tx1"/>
                                      </p:to>
                                    </p:animClr>
                                  </p:childTnLst>
                                </p:cTn>
                              </p:par>
                              <p:par>
                                <p:cTn id="405" presetID="3" presetClass="emph" presetSubtype="2" fill="hold" grpId="0" nodeType="withEffect">
                                  <p:stCondLst>
                                    <p:cond delay="0"/>
                                  </p:stCondLst>
                                  <p:childTnLst>
                                    <p:animClr clrSpc="rgb" dir="cw">
                                      <p:cBhvr override="childStyle">
                                        <p:cTn id="406" dur="500" fill="hold"/>
                                        <p:tgtEl>
                                          <p:spTgt spid="57382"/>
                                        </p:tgtEl>
                                        <p:attrNameLst>
                                          <p:attrName>style.color</p:attrName>
                                        </p:attrNameLst>
                                      </p:cBhvr>
                                      <p:to>
                                        <a:schemeClr val="tx1"/>
                                      </p:to>
                                    </p:animClr>
                                  </p:childTnLst>
                                </p:cTn>
                              </p:par>
                              <p:par>
                                <p:cTn id="407" presetID="3" presetClass="emph" presetSubtype="2" fill="hold" grpId="0" nodeType="withEffect">
                                  <p:stCondLst>
                                    <p:cond delay="0"/>
                                  </p:stCondLst>
                                  <p:childTnLst>
                                    <p:animClr clrSpc="rgb" dir="cw">
                                      <p:cBhvr override="childStyle">
                                        <p:cTn id="408" dur="500" fill="hold"/>
                                        <p:tgtEl>
                                          <p:spTgt spid="57383"/>
                                        </p:tgtEl>
                                        <p:attrNameLst>
                                          <p:attrName>style.color</p:attrName>
                                        </p:attrNameLst>
                                      </p:cBhvr>
                                      <p:to>
                                        <a:schemeClr val="tx1"/>
                                      </p:to>
                                    </p:animClr>
                                  </p:childTnLst>
                                </p:cTn>
                              </p:par>
                              <p:par>
                                <p:cTn id="409" presetID="3" presetClass="emph" presetSubtype="2" fill="hold" grpId="0" nodeType="withEffect">
                                  <p:stCondLst>
                                    <p:cond delay="0"/>
                                  </p:stCondLst>
                                  <p:childTnLst>
                                    <p:animClr clrSpc="rgb" dir="cw">
                                      <p:cBhvr override="childStyle">
                                        <p:cTn id="410" dur="500" fill="hold"/>
                                        <p:tgtEl>
                                          <p:spTgt spid="57384"/>
                                        </p:tgtEl>
                                        <p:attrNameLst>
                                          <p:attrName>style.color</p:attrName>
                                        </p:attrNameLst>
                                      </p:cBhvr>
                                      <p:to>
                                        <a:schemeClr val="tx1"/>
                                      </p:to>
                                    </p:animClr>
                                  </p:childTnLst>
                                </p:cTn>
                              </p:par>
                              <p:par>
                                <p:cTn id="411" presetID="3" presetClass="emph" presetSubtype="2" fill="hold" grpId="0" nodeType="withEffect">
                                  <p:stCondLst>
                                    <p:cond delay="0"/>
                                  </p:stCondLst>
                                  <p:childTnLst>
                                    <p:animClr clrSpc="rgb" dir="cw">
                                      <p:cBhvr override="childStyle">
                                        <p:cTn id="412" dur="500" fill="hold"/>
                                        <p:tgtEl>
                                          <p:spTgt spid="57385"/>
                                        </p:tgtEl>
                                        <p:attrNameLst>
                                          <p:attrName>style.color</p:attrName>
                                        </p:attrNameLst>
                                      </p:cBhvr>
                                      <p:to>
                                        <a:schemeClr val="tx1"/>
                                      </p:to>
                                    </p:animClr>
                                  </p:childTnLst>
                                </p:cTn>
                              </p:par>
                              <p:par>
                                <p:cTn id="413" presetID="3" presetClass="emph" presetSubtype="2" fill="hold" grpId="1" nodeType="withEffect">
                                  <p:stCondLst>
                                    <p:cond delay="0"/>
                                  </p:stCondLst>
                                  <p:childTnLst>
                                    <p:animClr clrSpc="rgb" dir="cw">
                                      <p:cBhvr override="childStyle">
                                        <p:cTn id="414" dur="500" fill="hold"/>
                                        <p:tgtEl>
                                          <p:spTgt spid="57381"/>
                                        </p:tgtEl>
                                        <p:attrNameLst>
                                          <p:attrName>style.color</p:attrName>
                                        </p:attrNameLst>
                                      </p:cBhvr>
                                      <p:to>
                                        <a:schemeClr val="bg1"/>
                                      </p:to>
                                    </p:animClr>
                                  </p:childTnLst>
                                </p:cTn>
                              </p:par>
                              <p:par>
                                <p:cTn id="415" presetID="3" presetClass="emph" presetSubtype="2" fill="hold" grpId="1" nodeType="withEffect">
                                  <p:stCondLst>
                                    <p:cond delay="0"/>
                                  </p:stCondLst>
                                  <p:childTnLst>
                                    <p:animClr clrSpc="rgb" dir="cw">
                                      <p:cBhvr override="childStyle">
                                        <p:cTn id="416" dur="500" fill="hold"/>
                                        <p:tgtEl>
                                          <p:spTgt spid="57382"/>
                                        </p:tgtEl>
                                        <p:attrNameLst>
                                          <p:attrName>style.color</p:attrName>
                                        </p:attrNameLst>
                                      </p:cBhvr>
                                      <p:to>
                                        <a:schemeClr val="bg1"/>
                                      </p:to>
                                    </p:animClr>
                                  </p:childTnLst>
                                </p:cTn>
                              </p:par>
                              <p:par>
                                <p:cTn id="417" presetID="3" presetClass="emph" presetSubtype="2" fill="hold" grpId="1" nodeType="withEffect">
                                  <p:stCondLst>
                                    <p:cond delay="0"/>
                                  </p:stCondLst>
                                  <p:childTnLst>
                                    <p:animClr clrSpc="rgb" dir="cw">
                                      <p:cBhvr override="childStyle">
                                        <p:cTn id="418" dur="500" fill="hold"/>
                                        <p:tgtEl>
                                          <p:spTgt spid="57383"/>
                                        </p:tgtEl>
                                        <p:attrNameLst>
                                          <p:attrName>style.color</p:attrName>
                                        </p:attrNameLst>
                                      </p:cBhvr>
                                      <p:to>
                                        <a:schemeClr val="bg1"/>
                                      </p:to>
                                    </p:animClr>
                                  </p:childTnLst>
                                </p:cTn>
                              </p:par>
                              <p:par>
                                <p:cTn id="419" presetID="3" presetClass="emph" presetSubtype="2" fill="hold" grpId="1" nodeType="withEffect">
                                  <p:stCondLst>
                                    <p:cond delay="0"/>
                                  </p:stCondLst>
                                  <p:childTnLst>
                                    <p:animClr clrSpc="rgb" dir="cw">
                                      <p:cBhvr override="childStyle">
                                        <p:cTn id="420" dur="500" fill="hold"/>
                                        <p:tgtEl>
                                          <p:spTgt spid="57384"/>
                                        </p:tgtEl>
                                        <p:attrNameLst>
                                          <p:attrName>style.color</p:attrName>
                                        </p:attrNameLst>
                                      </p:cBhvr>
                                      <p:to>
                                        <a:schemeClr val="bg1"/>
                                      </p:to>
                                    </p:animClr>
                                  </p:childTnLst>
                                </p:cTn>
                              </p:par>
                              <p:par>
                                <p:cTn id="421" presetID="3" presetClass="emph" presetSubtype="2" fill="hold" grpId="1" nodeType="withEffect">
                                  <p:stCondLst>
                                    <p:cond delay="0"/>
                                  </p:stCondLst>
                                  <p:childTnLst>
                                    <p:animClr clrSpc="rgb" dir="cw">
                                      <p:cBhvr override="childStyle">
                                        <p:cTn id="422" dur="500" fill="hold"/>
                                        <p:tgtEl>
                                          <p:spTgt spid="57385"/>
                                        </p:tgtEl>
                                        <p:attrNameLst>
                                          <p:attrName>style.color</p:attrName>
                                        </p:attrNameLst>
                                      </p:cBhvr>
                                      <p:to>
                                        <a:schemeClr val="bg1"/>
                                      </p:to>
                                    </p:animClr>
                                  </p:childTnLst>
                                </p:cTn>
                              </p:par>
                            </p:childTnLst>
                          </p:cTn>
                        </p:par>
                      </p:childTnLst>
                    </p:cTn>
                  </p:par>
                </p:childTnLst>
              </p:cTn>
              <p:nextCondLst>
                <p:cond evt="onClick" delay="0">
                  <p:tgtEl>
                    <p:spTgt spid="57397"/>
                  </p:tgtEl>
                </p:cond>
              </p:nextCondLst>
            </p:seq>
            <p:seq concurrent="1" nextAc="seek">
              <p:cTn id="423" restart="whenNotActive" fill="hold" evtFilter="cancelBubble" nodeType="interactiveSeq">
                <p:stCondLst>
                  <p:cond evt="onClick" delay="0">
                    <p:tgtEl>
                      <p:spTgt spid="57398"/>
                    </p:tgtEl>
                  </p:cond>
                </p:stCondLst>
                <p:endSync evt="end" delay="0">
                  <p:rtn val="all"/>
                </p:endSync>
                <p:childTnLst>
                  <p:par>
                    <p:cTn id="424" fill="hold">
                      <p:stCondLst>
                        <p:cond delay="0"/>
                      </p:stCondLst>
                      <p:childTnLst>
                        <p:par>
                          <p:cTn id="425" fill="hold">
                            <p:stCondLst>
                              <p:cond delay="0"/>
                            </p:stCondLst>
                            <p:childTnLst>
                              <p:par>
                                <p:cTn id="426" presetID="1" presetClass="emph" presetSubtype="2" fill="hold" nodeType="clickEffect">
                                  <p:stCondLst>
                                    <p:cond delay="0"/>
                                  </p:stCondLst>
                                  <p:childTnLst>
                                    <p:animClr clrSpc="rgb" dir="cw">
                                      <p:cBhvr>
                                        <p:cTn id="427" dur="500" fill="hold"/>
                                        <p:tgtEl>
                                          <p:spTgt spid="57398"/>
                                        </p:tgtEl>
                                        <p:attrNameLst>
                                          <p:attrName>fillcolor</p:attrName>
                                        </p:attrNameLst>
                                      </p:cBhvr>
                                      <p:to>
                                        <a:srgbClr val="6666FF"/>
                                      </p:to>
                                    </p:animClr>
                                    <p:set>
                                      <p:cBhvr>
                                        <p:cTn id="428" dur="500" fill="hold"/>
                                        <p:tgtEl>
                                          <p:spTgt spid="57398"/>
                                        </p:tgtEl>
                                        <p:attrNameLst>
                                          <p:attrName>fill.type</p:attrName>
                                        </p:attrNameLst>
                                      </p:cBhvr>
                                      <p:to>
                                        <p:strVal val="solid"/>
                                      </p:to>
                                    </p:set>
                                    <p:set>
                                      <p:cBhvr>
                                        <p:cTn id="429" dur="500" fill="hold"/>
                                        <p:tgtEl>
                                          <p:spTgt spid="57398"/>
                                        </p:tgtEl>
                                        <p:attrNameLst>
                                          <p:attrName>fill.on</p:attrName>
                                        </p:attrNameLst>
                                      </p:cBhvr>
                                      <p:to>
                                        <p:strVal val="true"/>
                                      </p:to>
                                    </p:set>
                                  </p:childTnLst>
                                </p:cTn>
                              </p:par>
                              <p:par>
                                <p:cTn id="430" presetID="1" presetClass="emph" presetSubtype="2" fill="hold" nodeType="withEffect">
                                  <p:stCondLst>
                                    <p:cond delay="0"/>
                                  </p:stCondLst>
                                  <p:childTnLst>
                                    <p:animClr clrSpc="rgb" dir="cw">
                                      <p:cBhvr>
                                        <p:cTn id="431" dur="500" fill="hold"/>
                                        <p:tgtEl>
                                          <p:spTgt spid="57386"/>
                                        </p:tgtEl>
                                        <p:attrNameLst>
                                          <p:attrName>fillcolor</p:attrName>
                                        </p:attrNameLst>
                                      </p:cBhvr>
                                      <p:to>
                                        <a:schemeClr val="tx1"/>
                                      </p:to>
                                    </p:animClr>
                                    <p:set>
                                      <p:cBhvr>
                                        <p:cTn id="432" dur="500" fill="hold"/>
                                        <p:tgtEl>
                                          <p:spTgt spid="57386"/>
                                        </p:tgtEl>
                                        <p:attrNameLst>
                                          <p:attrName>fill.type</p:attrName>
                                        </p:attrNameLst>
                                      </p:cBhvr>
                                      <p:to>
                                        <p:strVal val="solid"/>
                                      </p:to>
                                    </p:set>
                                    <p:set>
                                      <p:cBhvr>
                                        <p:cTn id="433" dur="500" fill="hold"/>
                                        <p:tgtEl>
                                          <p:spTgt spid="57386"/>
                                        </p:tgtEl>
                                        <p:attrNameLst>
                                          <p:attrName>fill.on</p:attrName>
                                        </p:attrNameLst>
                                      </p:cBhvr>
                                      <p:to>
                                        <p:strVal val="true"/>
                                      </p:to>
                                    </p:set>
                                  </p:childTnLst>
                                </p:cTn>
                              </p:par>
                              <p:par>
                                <p:cTn id="434" presetID="1" presetClass="emph" presetSubtype="2" fill="hold" nodeType="withEffect">
                                  <p:stCondLst>
                                    <p:cond delay="0"/>
                                  </p:stCondLst>
                                  <p:childTnLst>
                                    <p:animClr clrSpc="rgb" dir="cw">
                                      <p:cBhvr>
                                        <p:cTn id="435" dur="500" fill="hold"/>
                                        <p:tgtEl>
                                          <p:spTgt spid="57387"/>
                                        </p:tgtEl>
                                        <p:attrNameLst>
                                          <p:attrName>fillcolor</p:attrName>
                                        </p:attrNameLst>
                                      </p:cBhvr>
                                      <p:to>
                                        <a:schemeClr val="tx1"/>
                                      </p:to>
                                    </p:animClr>
                                    <p:set>
                                      <p:cBhvr>
                                        <p:cTn id="436" dur="500" fill="hold"/>
                                        <p:tgtEl>
                                          <p:spTgt spid="57387"/>
                                        </p:tgtEl>
                                        <p:attrNameLst>
                                          <p:attrName>fill.type</p:attrName>
                                        </p:attrNameLst>
                                      </p:cBhvr>
                                      <p:to>
                                        <p:strVal val="solid"/>
                                      </p:to>
                                    </p:set>
                                    <p:set>
                                      <p:cBhvr>
                                        <p:cTn id="437" dur="500" fill="hold"/>
                                        <p:tgtEl>
                                          <p:spTgt spid="57387"/>
                                        </p:tgtEl>
                                        <p:attrNameLst>
                                          <p:attrName>fill.on</p:attrName>
                                        </p:attrNameLst>
                                      </p:cBhvr>
                                      <p:to>
                                        <p:strVal val="true"/>
                                      </p:to>
                                    </p:set>
                                  </p:childTnLst>
                                </p:cTn>
                              </p:par>
                              <p:par>
                                <p:cTn id="438" presetID="1" presetClass="emph" presetSubtype="2" fill="hold" nodeType="withEffect">
                                  <p:stCondLst>
                                    <p:cond delay="0"/>
                                  </p:stCondLst>
                                  <p:childTnLst>
                                    <p:animClr clrSpc="rgb" dir="cw">
                                      <p:cBhvr>
                                        <p:cTn id="439" dur="500" fill="hold"/>
                                        <p:tgtEl>
                                          <p:spTgt spid="57388"/>
                                        </p:tgtEl>
                                        <p:attrNameLst>
                                          <p:attrName>fillcolor</p:attrName>
                                        </p:attrNameLst>
                                      </p:cBhvr>
                                      <p:to>
                                        <a:schemeClr val="tx1"/>
                                      </p:to>
                                    </p:animClr>
                                    <p:set>
                                      <p:cBhvr>
                                        <p:cTn id="440" dur="500" fill="hold"/>
                                        <p:tgtEl>
                                          <p:spTgt spid="57388"/>
                                        </p:tgtEl>
                                        <p:attrNameLst>
                                          <p:attrName>fill.type</p:attrName>
                                        </p:attrNameLst>
                                      </p:cBhvr>
                                      <p:to>
                                        <p:strVal val="solid"/>
                                      </p:to>
                                    </p:set>
                                    <p:set>
                                      <p:cBhvr>
                                        <p:cTn id="441" dur="500" fill="hold"/>
                                        <p:tgtEl>
                                          <p:spTgt spid="57388"/>
                                        </p:tgtEl>
                                        <p:attrNameLst>
                                          <p:attrName>fill.on</p:attrName>
                                        </p:attrNameLst>
                                      </p:cBhvr>
                                      <p:to>
                                        <p:strVal val="true"/>
                                      </p:to>
                                    </p:set>
                                  </p:childTnLst>
                                </p:cTn>
                              </p:par>
                              <p:par>
                                <p:cTn id="442" presetID="1" presetClass="emph" presetSubtype="2" fill="hold" nodeType="withEffect">
                                  <p:stCondLst>
                                    <p:cond delay="0"/>
                                  </p:stCondLst>
                                  <p:childTnLst>
                                    <p:animClr clrSpc="rgb" dir="cw">
                                      <p:cBhvr>
                                        <p:cTn id="443" dur="500" fill="hold"/>
                                        <p:tgtEl>
                                          <p:spTgt spid="57389"/>
                                        </p:tgtEl>
                                        <p:attrNameLst>
                                          <p:attrName>fillcolor</p:attrName>
                                        </p:attrNameLst>
                                      </p:cBhvr>
                                      <p:to>
                                        <a:schemeClr val="tx1"/>
                                      </p:to>
                                    </p:animClr>
                                    <p:set>
                                      <p:cBhvr>
                                        <p:cTn id="444" dur="500" fill="hold"/>
                                        <p:tgtEl>
                                          <p:spTgt spid="57389"/>
                                        </p:tgtEl>
                                        <p:attrNameLst>
                                          <p:attrName>fill.type</p:attrName>
                                        </p:attrNameLst>
                                      </p:cBhvr>
                                      <p:to>
                                        <p:strVal val="solid"/>
                                      </p:to>
                                    </p:set>
                                    <p:set>
                                      <p:cBhvr>
                                        <p:cTn id="445" dur="500" fill="hold"/>
                                        <p:tgtEl>
                                          <p:spTgt spid="57389"/>
                                        </p:tgtEl>
                                        <p:attrNameLst>
                                          <p:attrName>fill.on</p:attrName>
                                        </p:attrNameLst>
                                      </p:cBhvr>
                                      <p:to>
                                        <p:strVal val="true"/>
                                      </p:to>
                                    </p:set>
                                  </p:childTnLst>
                                </p:cTn>
                              </p:par>
                              <p:par>
                                <p:cTn id="446" presetID="3" presetClass="emph" presetSubtype="2" fill="hold" grpId="0" nodeType="withEffect">
                                  <p:stCondLst>
                                    <p:cond delay="0"/>
                                  </p:stCondLst>
                                  <p:childTnLst>
                                    <p:animClr clrSpc="rgb" dir="cw">
                                      <p:cBhvr override="childStyle">
                                        <p:cTn id="447" dur="500" fill="hold"/>
                                        <p:tgtEl>
                                          <p:spTgt spid="57386"/>
                                        </p:tgtEl>
                                        <p:attrNameLst>
                                          <p:attrName>style.color</p:attrName>
                                        </p:attrNameLst>
                                      </p:cBhvr>
                                      <p:to>
                                        <a:schemeClr val="tx1"/>
                                      </p:to>
                                    </p:animClr>
                                  </p:childTnLst>
                                </p:cTn>
                              </p:par>
                              <p:par>
                                <p:cTn id="448" presetID="3" presetClass="emph" presetSubtype="2" fill="hold" grpId="0" nodeType="withEffect">
                                  <p:stCondLst>
                                    <p:cond delay="0"/>
                                  </p:stCondLst>
                                  <p:childTnLst>
                                    <p:animClr clrSpc="rgb" dir="cw">
                                      <p:cBhvr override="childStyle">
                                        <p:cTn id="449" dur="500" fill="hold"/>
                                        <p:tgtEl>
                                          <p:spTgt spid="57387"/>
                                        </p:tgtEl>
                                        <p:attrNameLst>
                                          <p:attrName>style.color</p:attrName>
                                        </p:attrNameLst>
                                      </p:cBhvr>
                                      <p:to>
                                        <a:schemeClr val="tx1"/>
                                      </p:to>
                                    </p:animClr>
                                  </p:childTnLst>
                                </p:cTn>
                              </p:par>
                              <p:par>
                                <p:cTn id="450" presetID="3" presetClass="emph" presetSubtype="2" fill="hold" grpId="0" nodeType="withEffect">
                                  <p:stCondLst>
                                    <p:cond delay="0"/>
                                  </p:stCondLst>
                                  <p:childTnLst>
                                    <p:animClr clrSpc="rgb" dir="cw">
                                      <p:cBhvr override="childStyle">
                                        <p:cTn id="451" dur="500" fill="hold"/>
                                        <p:tgtEl>
                                          <p:spTgt spid="57388"/>
                                        </p:tgtEl>
                                        <p:attrNameLst>
                                          <p:attrName>style.color</p:attrName>
                                        </p:attrNameLst>
                                      </p:cBhvr>
                                      <p:to>
                                        <a:schemeClr val="tx1"/>
                                      </p:to>
                                    </p:animClr>
                                  </p:childTnLst>
                                </p:cTn>
                              </p:par>
                              <p:par>
                                <p:cTn id="452" presetID="3" presetClass="emph" presetSubtype="2" fill="hold" grpId="0" nodeType="withEffect">
                                  <p:stCondLst>
                                    <p:cond delay="0"/>
                                  </p:stCondLst>
                                  <p:childTnLst>
                                    <p:animClr clrSpc="rgb" dir="cw">
                                      <p:cBhvr override="childStyle">
                                        <p:cTn id="453" dur="500" fill="hold"/>
                                        <p:tgtEl>
                                          <p:spTgt spid="57389"/>
                                        </p:tgtEl>
                                        <p:attrNameLst>
                                          <p:attrName>style.color</p:attrName>
                                        </p:attrNameLst>
                                      </p:cBhvr>
                                      <p:to>
                                        <a:schemeClr val="tx1"/>
                                      </p:to>
                                    </p:animClr>
                                  </p:childTnLst>
                                </p:cTn>
                              </p:par>
                              <p:par>
                                <p:cTn id="454" presetID="3" presetClass="emph" presetSubtype="2" fill="hold" grpId="1" nodeType="withEffect">
                                  <p:stCondLst>
                                    <p:cond delay="0"/>
                                  </p:stCondLst>
                                  <p:childTnLst>
                                    <p:animClr clrSpc="rgb" dir="cw">
                                      <p:cBhvr override="childStyle">
                                        <p:cTn id="455" dur="500" fill="hold"/>
                                        <p:tgtEl>
                                          <p:spTgt spid="57386"/>
                                        </p:tgtEl>
                                        <p:attrNameLst>
                                          <p:attrName>style.color</p:attrName>
                                        </p:attrNameLst>
                                      </p:cBhvr>
                                      <p:to>
                                        <a:schemeClr val="bg1"/>
                                      </p:to>
                                    </p:animClr>
                                  </p:childTnLst>
                                </p:cTn>
                              </p:par>
                              <p:par>
                                <p:cTn id="456" presetID="3" presetClass="emph" presetSubtype="2" fill="hold" grpId="1" nodeType="withEffect">
                                  <p:stCondLst>
                                    <p:cond delay="0"/>
                                  </p:stCondLst>
                                  <p:childTnLst>
                                    <p:animClr clrSpc="rgb" dir="cw">
                                      <p:cBhvr override="childStyle">
                                        <p:cTn id="457" dur="500" fill="hold"/>
                                        <p:tgtEl>
                                          <p:spTgt spid="57387"/>
                                        </p:tgtEl>
                                        <p:attrNameLst>
                                          <p:attrName>style.color</p:attrName>
                                        </p:attrNameLst>
                                      </p:cBhvr>
                                      <p:to>
                                        <a:schemeClr val="bg1"/>
                                      </p:to>
                                    </p:animClr>
                                  </p:childTnLst>
                                </p:cTn>
                              </p:par>
                              <p:par>
                                <p:cTn id="458" presetID="3" presetClass="emph" presetSubtype="2" fill="hold" grpId="1" nodeType="withEffect">
                                  <p:stCondLst>
                                    <p:cond delay="0"/>
                                  </p:stCondLst>
                                  <p:childTnLst>
                                    <p:animClr clrSpc="rgb" dir="cw">
                                      <p:cBhvr override="childStyle">
                                        <p:cTn id="459" dur="500" fill="hold"/>
                                        <p:tgtEl>
                                          <p:spTgt spid="57388"/>
                                        </p:tgtEl>
                                        <p:attrNameLst>
                                          <p:attrName>style.color</p:attrName>
                                        </p:attrNameLst>
                                      </p:cBhvr>
                                      <p:to>
                                        <a:schemeClr val="bg1"/>
                                      </p:to>
                                    </p:animClr>
                                  </p:childTnLst>
                                </p:cTn>
                              </p:par>
                              <p:par>
                                <p:cTn id="460" presetID="3" presetClass="emph" presetSubtype="2" fill="hold" grpId="1" nodeType="withEffect">
                                  <p:stCondLst>
                                    <p:cond delay="0"/>
                                  </p:stCondLst>
                                  <p:childTnLst>
                                    <p:animClr clrSpc="rgb" dir="cw">
                                      <p:cBhvr override="childStyle">
                                        <p:cTn id="461" dur="500" fill="hold"/>
                                        <p:tgtEl>
                                          <p:spTgt spid="57389"/>
                                        </p:tgtEl>
                                        <p:attrNameLst>
                                          <p:attrName>style.color</p:attrName>
                                        </p:attrNameLst>
                                      </p:cBhvr>
                                      <p:to>
                                        <a:schemeClr val="bg1"/>
                                      </p:to>
                                    </p:animClr>
                                  </p:childTnLst>
                                </p:cTn>
                              </p:par>
                            </p:childTnLst>
                          </p:cTn>
                        </p:par>
                      </p:childTnLst>
                    </p:cTn>
                  </p:par>
                </p:childTnLst>
              </p:cTn>
              <p:nextCondLst>
                <p:cond evt="onClick" delay="0">
                  <p:tgtEl>
                    <p:spTgt spid="57398"/>
                  </p:tgtEl>
                </p:cond>
              </p:nextCondLst>
            </p:seq>
            <p:seq concurrent="1" nextAc="seek">
              <p:cTn id="462" restart="whenNotActive" fill="hold" evtFilter="cancelBubble" nodeType="interactiveSeq">
                <p:stCondLst>
                  <p:cond evt="onClick" delay="0">
                    <p:tgtEl>
                      <p:spTgt spid="57399"/>
                    </p:tgtEl>
                  </p:cond>
                </p:stCondLst>
                <p:endSync evt="end" delay="0">
                  <p:rtn val="all"/>
                </p:endSync>
                <p:childTnLst>
                  <p:par>
                    <p:cTn id="463" fill="hold">
                      <p:stCondLst>
                        <p:cond delay="0"/>
                      </p:stCondLst>
                      <p:childTnLst>
                        <p:par>
                          <p:cTn id="464" fill="hold">
                            <p:stCondLst>
                              <p:cond delay="0"/>
                            </p:stCondLst>
                            <p:childTnLst>
                              <p:par>
                                <p:cTn id="465" presetID="1" presetClass="emph" presetSubtype="2" fill="hold" nodeType="clickEffect">
                                  <p:stCondLst>
                                    <p:cond delay="0"/>
                                  </p:stCondLst>
                                  <p:childTnLst>
                                    <p:animClr clrSpc="rgb" dir="cw">
                                      <p:cBhvr>
                                        <p:cTn id="466" dur="500" fill="hold"/>
                                        <p:tgtEl>
                                          <p:spTgt spid="57399"/>
                                        </p:tgtEl>
                                        <p:attrNameLst>
                                          <p:attrName>fillcolor</p:attrName>
                                        </p:attrNameLst>
                                      </p:cBhvr>
                                      <p:to>
                                        <a:srgbClr val="6666FF"/>
                                      </p:to>
                                    </p:animClr>
                                    <p:set>
                                      <p:cBhvr>
                                        <p:cTn id="467" dur="500" fill="hold"/>
                                        <p:tgtEl>
                                          <p:spTgt spid="57399"/>
                                        </p:tgtEl>
                                        <p:attrNameLst>
                                          <p:attrName>fill.type</p:attrName>
                                        </p:attrNameLst>
                                      </p:cBhvr>
                                      <p:to>
                                        <p:strVal val="solid"/>
                                      </p:to>
                                    </p:set>
                                    <p:set>
                                      <p:cBhvr>
                                        <p:cTn id="468" dur="500" fill="hold"/>
                                        <p:tgtEl>
                                          <p:spTgt spid="57399"/>
                                        </p:tgtEl>
                                        <p:attrNameLst>
                                          <p:attrName>fill.on</p:attrName>
                                        </p:attrNameLst>
                                      </p:cBhvr>
                                      <p:to>
                                        <p:strVal val="true"/>
                                      </p:to>
                                    </p:set>
                                  </p:childTnLst>
                                </p:cTn>
                              </p:par>
                              <p:par>
                                <p:cTn id="469" presetID="1" presetClass="emph" presetSubtype="2" fill="hold" nodeType="withEffect">
                                  <p:stCondLst>
                                    <p:cond delay="0"/>
                                  </p:stCondLst>
                                  <p:childTnLst>
                                    <p:animClr clrSpc="rgb" dir="cw">
                                      <p:cBhvr>
                                        <p:cTn id="470" dur="500" fill="hold"/>
                                        <p:tgtEl>
                                          <p:spTgt spid="57390"/>
                                        </p:tgtEl>
                                        <p:attrNameLst>
                                          <p:attrName>fillcolor</p:attrName>
                                        </p:attrNameLst>
                                      </p:cBhvr>
                                      <p:to>
                                        <a:schemeClr val="tx1"/>
                                      </p:to>
                                    </p:animClr>
                                    <p:set>
                                      <p:cBhvr>
                                        <p:cTn id="471" dur="500" fill="hold"/>
                                        <p:tgtEl>
                                          <p:spTgt spid="57390"/>
                                        </p:tgtEl>
                                        <p:attrNameLst>
                                          <p:attrName>fill.type</p:attrName>
                                        </p:attrNameLst>
                                      </p:cBhvr>
                                      <p:to>
                                        <p:strVal val="solid"/>
                                      </p:to>
                                    </p:set>
                                    <p:set>
                                      <p:cBhvr>
                                        <p:cTn id="472" dur="500" fill="hold"/>
                                        <p:tgtEl>
                                          <p:spTgt spid="57390"/>
                                        </p:tgtEl>
                                        <p:attrNameLst>
                                          <p:attrName>fill.on</p:attrName>
                                        </p:attrNameLst>
                                      </p:cBhvr>
                                      <p:to>
                                        <p:strVal val="true"/>
                                      </p:to>
                                    </p:set>
                                  </p:childTnLst>
                                </p:cTn>
                              </p:par>
                              <p:par>
                                <p:cTn id="473" presetID="1" presetClass="emph" presetSubtype="2" fill="hold" nodeType="withEffect">
                                  <p:stCondLst>
                                    <p:cond delay="0"/>
                                  </p:stCondLst>
                                  <p:childTnLst>
                                    <p:animClr clrSpc="rgb" dir="cw">
                                      <p:cBhvr>
                                        <p:cTn id="474" dur="500" fill="hold"/>
                                        <p:tgtEl>
                                          <p:spTgt spid="57391"/>
                                        </p:tgtEl>
                                        <p:attrNameLst>
                                          <p:attrName>fillcolor</p:attrName>
                                        </p:attrNameLst>
                                      </p:cBhvr>
                                      <p:to>
                                        <a:schemeClr val="tx1"/>
                                      </p:to>
                                    </p:animClr>
                                    <p:set>
                                      <p:cBhvr>
                                        <p:cTn id="475" dur="500" fill="hold"/>
                                        <p:tgtEl>
                                          <p:spTgt spid="57391"/>
                                        </p:tgtEl>
                                        <p:attrNameLst>
                                          <p:attrName>fill.type</p:attrName>
                                        </p:attrNameLst>
                                      </p:cBhvr>
                                      <p:to>
                                        <p:strVal val="solid"/>
                                      </p:to>
                                    </p:set>
                                    <p:set>
                                      <p:cBhvr>
                                        <p:cTn id="476" dur="500" fill="hold"/>
                                        <p:tgtEl>
                                          <p:spTgt spid="57391"/>
                                        </p:tgtEl>
                                        <p:attrNameLst>
                                          <p:attrName>fill.on</p:attrName>
                                        </p:attrNameLst>
                                      </p:cBhvr>
                                      <p:to>
                                        <p:strVal val="true"/>
                                      </p:to>
                                    </p:set>
                                  </p:childTnLst>
                                </p:cTn>
                              </p:par>
                              <p:par>
                                <p:cTn id="477" presetID="1" presetClass="emph" presetSubtype="2" fill="hold" nodeType="withEffect">
                                  <p:stCondLst>
                                    <p:cond delay="0"/>
                                  </p:stCondLst>
                                  <p:childTnLst>
                                    <p:animClr clrSpc="rgb" dir="cw">
                                      <p:cBhvr>
                                        <p:cTn id="478" dur="500" fill="hold"/>
                                        <p:tgtEl>
                                          <p:spTgt spid="57392"/>
                                        </p:tgtEl>
                                        <p:attrNameLst>
                                          <p:attrName>fillcolor</p:attrName>
                                        </p:attrNameLst>
                                      </p:cBhvr>
                                      <p:to>
                                        <a:schemeClr val="tx1"/>
                                      </p:to>
                                    </p:animClr>
                                    <p:set>
                                      <p:cBhvr>
                                        <p:cTn id="479" dur="500" fill="hold"/>
                                        <p:tgtEl>
                                          <p:spTgt spid="57392"/>
                                        </p:tgtEl>
                                        <p:attrNameLst>
                                          <p:attrName>fill.type</p:attrName>
                                        </p:attrNameLst>
                                      </p:cBhvr>
                                      <p:to>
                                        <p:strVal val="solid"/>
                                      </p:to>
                                    </p:set>
                                    <p:set>
                                      <p:cBhvr>
                                        <p:cTn id="480" dur="500" fill="hold"/>
                                        <p:tgtEl>
                                          <p:spTgt spid="57392"/>
                                        </p:tgtEl>
                                        <p:attrNameLst>
                                          <p:attrName>fill.on</p:attrName>
                                        </p:attrNameLst>
                                      </p:cBhvr>
                                      <p:to>
                                        <p:strVal val="true"/>
                                      </p:to>
                                    </p:set>
                                  </p:childTnLst>
                                </p:cTn>
                              </p:par>
                              <p:par>
                                <p:cTn id="481" presetID="3" presetClass="emph" presetSubtype="2" fill="hold" grpId="0" nodeType="withEffect">
                                  <p:stCondLst>
                                    <p:cond delay="0"/>
                                  </p:stCondLst>
                                  <p:childTnLst>
                                    <p:animClr clrSpc="rgb" dir="cw">
                                      <p:cBhvr override="childStyle">
                                        <p:cTn id="482" dur="500" fill="hold"/>
                                        <p:tgtEl>
                                          <p:spTgt spid="57390"/>
                                        </p:tgtEl>
                                        <p:attrNameLst>
                                          <p:attrName>style.color</p:attrName>
                                        </p:attrNameLst>
                                      </p:cBhvr>
                                      <p:to>
                                        <a:schemeClr val="tx1"/>
                                      </p:to>
                                    </p:animClr>
                                  </p:childTnLst>
                                </p:cTn>
                              </p:par>
                              <p:par>
                                <p:cTn id="483" presetID="3" presetClass="emph" presetSubtype="2" fill="hold" grpId="0" nodeType="withEffect">
                                  <p:stCondLst>
                                    <p:cond delay="0"/>
                                  </p:stCondLst>
                                  <p:childTnLst>
                                    <p:animClr clrSpc="rgb" dir="cw">
                                      <p:cBhvr override="childStyle">
                                        <p:cTn id="484" dur="500" fill="hold"/>
                                        <p:tgtEl>
                                          <p:spTgt spid="57391"/>
                                        </p:tgtEl>
                                        <p:attrNameLst>
                                          <p:attrName>style.color</p:attrName>
                                        </p:attrNameLst>
                                      </p:cBhvr>
                                      <p:to>
                                        <a:schemeClr val="tx1"/>
                                      </p:to>
                                    </p:animClr>
                                  </p:childTnLst>
                                </p:cTn>
                              </p:par>
                              <p:par>
                                <p:cTn id="485" presetID="3" presetClass="emph" presetSubtype="2" fill="hold" grpId="0" nodeType="withEffect">
                                  <p:stCondLst>
                                    <p:cond delay="0"/>
                                  </p:stCondLst>
                                  <p:childTnLst>
                                    <p:animClr clrSpc="rgb" dir="cw">
                                      <p:cBhvr override="childStyle">
                                        <p:cTn id="486" dur="500" fill="hold"/>
                                        <p:tgtEl>
                                          <p:spTgt spid="57392"/>
                                        </p:tgtEl>
                                        <p:attrNameLst>
                                          <p:attrName>style.color</p:attrName>
                                        </p:attrNameLst>
                                      </p:cBhvr>
                                      <p:to>
                                        <a:schemeClr val="tx1"/>
                                      </p:to>
                                    </p:animClr>
                                  </p:childTnLst>
                                </p:cTn>
                              </p:par>
                              <p:par>
                                <p:cTn id="487" presetID="3" presetClass="emph" presetSubtype="2" fill="hold" grpId="1" nodeType="withEffect">
                                  <p:stCondLst>
                                    <p:cond delay="0"/>
                                  </p:stCondLst>
                                  <p:childTnLst>
                                    <p:animClr clrSpc="rgb" dir="cw">
                                      <p:cBhvr override="childStyle">
                                        <p:cTn id="488" dur="500" fill="hold"/>
                                        <p:tgtEl>
                                          <p:spTgt spid="57390"/>
                                        </p:tgtEl>
                                        <p:attrNameLst>
                                          <p:attrName>style.color</p:attrName>
                                        </p:attrNameLst>
                                      </p:cBhvr>
                                      <p:to>
                                        <a:schemeClr val="bg1"/>
                                      </p:to>
                                    </p:animClr>
                                  </p:childTnLst>
                                </p:cTn>
                              </p:par>
                              <p:par>
                                <p:cTn id="489" presetID="3" presetClass="emph" presetSubtype="2" fill="hold" grpId="1" nodeType="withEffect">
                                  <p:stCondLst>
                                    <p:cond delay="0"/>
                                  </p:stCondLst>
                                  <p:childTnLst>
                                    <p:animClr clrSpc="rgb" dir="cw">
                                      <p:cBhvr override="childStyle">
                                        <p:cTn id="490" dur="500" fill="hold"/>
                                        <p:tgtEl>
                                          <p:spTgt spid="57391"/>
                                        </p:tgtEl>
                                        <p:attrNameLst>
                                          <p:attrName>style.color</p:attrName>
                                        </p:attrNameLst>
                                      </p:cBhvr>
                                      <p:to>
                                        <a:schemeClr val="bg1"/>
                                      </p:to>
                                    </p:animClr>
                                  </p:childTnLst>
                                </p:cTn>
                              </p:par>
                              <p:par>
                                <p:cTn id="491" presetID="3" presetClass="emph" presetSubtype="2" fill="hold" grpId="1" nodeType="withEffect">
                                  <p:stCondLst>
                                    <p:cond delay="0"/>
                                  </p:stCondLst>
                                  <p:childTnLst>
                                    <p:animClr clrSpc="rgb" dir="cw">
                                      <p:cBhvr override="childStyle">
                                        <p:cTn id="492" dur="500" fill="hold"/>
                                        <p:tgtEl>
                                          <p:spTgt spid="57392"/>
                                        </p:tgtEl>
                                        <p:attrNameLst>
                                          <p:attrName>style.color</p:attrName>
                                        </p:attrNameLst>
                                      </p:cBhvr>
                                      <p:to>
                                        <a:schemeClr val="bg1"/>
                                      </p:to>
                                    </p:animClr>
                                  </p:childTnLst>
                                </p:cTn>
                              </p:par>
                            </p:childTnLst>
                          </p:cTn>
                        </p:par>
                      </p:childTnLst>
                    </p:cTn>
                  </p:par>
                </p:childTnLst>
              </p:cTn>
              <p:nextCondLst>
                <p:cond evt="onClick" delay="0">
                  <p:tgtEl>
                    <p:spTgt spid="57399"/>
                  </p:tgtEl>
                </p:cond>
              </p:nextCondLst>
            </p:seq>
          </p:childTnLst>
        </p:cTn>
      </p:par>
    </p:tnLst>
    <p:bldLst>
      <p:bldP spid="57350" grpId="0" animBg="1"/>
      <p:bldP spid="57350" grpId="1" animBg="1"/>
      <p:bldP spid="57351" grpId="0" animBg="1"/>
      <p:bldP spid="57351" grpId="1" animBg="1"/>
      <p:bldP spid="57352" grpId="0" animBg="1"/>
      <p:bldP spid="57352" grpId="1" animBg="1"/>
      <p:bldP spid="57353" grpId="0" animBg="1"/>
      <p:bldP spid="57353" grpId="1" animBg="1"/>
      <p:bldP spid="57354" grpId="0" animBg="1"/>
      <p:bldP spid="57354" grpId="1" animBg="1"/>
      <p:bldP spid="57355" grpId="0" animBg="1"/>
      <p:bldP spid="57355" grpId="1" animBg="1"/>
      <p:bldP spid="57356" grpId="0" animBg="1"/>
      <p:bldP spid="57356" grpId="1" animBg="1"/>
      <p:bldP spid="57357" grpId="0" animBg="1"/>
      <p:bldP spid="57357" grpId="1" animBg="1"/>
      <p:bldP spid="57358" grpId="0" animBg="1"/>
      <p:bldP spid="57358" grpId="1" animBg="1"/>
      <p:bldP spid="57359" grpId="0" animBg="1"/>
      <p:bldP spid="57359" grpId="1" animBg="1"/>
      <p:bldP spid="57360" grpId="0" animBg="1"/>
      <p:bldP spid="57360" grpId="1" animBg="1"/>
      <p:bldP spid="57361" grpId="0" animBg="1"/>
      <p:bldP spid="57361" grpId="1" animBg="1"/>
      <p:bldP spid="57362" grpId="0" animBg="1"/>
      <p:bldP spid="57362" grpId="1" animBg="1"/>
      <p:bldP spid="57363" grpId="0" animBg="1"/>
      <p:bldP spid="57363" grpId="1" animBg="1"/>
      <p:bldP spid="57364" grpId="0" animBg="1"/>
      <p:bldP spid="57364" grpId="1" animBg="1"/>
      <p:bldP spid="57365" grpId="0" animBg="1"/>
      <p:bldP spid="57365" grpId="1" animBg="1"/>
      <p:bldP spid="57366" grpId="0" animBg="1"/>
      <p:bldP spid="57366" grpId="1" animBg="1"/>
      <p:bldP spid="57367" grpId="0" animBg="1"/>
      <p:bldP spid="57367" grpId="1" animBg="1"/>
      <p:bldP spid="57368" grpId="0" animBg="1"/>
      <p:bldP spid="57368" grpId="1" animBg="1"/>
      <p:bldP spid="57369" grpId="0" animBg="1"/>
      <p:bldP spid="57369" grpId="1" animBg="1"/>
      <p:bldP spid="57370" grpId="0" animBg="1"/>
      <p:bldP spid="57370" grpId="1" animBg="1"/>
      <p:bldP spid="57371" grpId="0" animBg="1"/>
      <p:bldP spid="57371" grpId="1" animBg="1"/>
      <p:bldP spid="57372" grpId="0" animBg="1"/>
      <p:bldP spid="57372" grpId="1" animBg="1"/>
      <p:bldP spid="57373" grpId="0" animBg="1"/>
      <p:bldP spid="57373" grpId="1" animBg="1"/>
      <p:bldP spid="57374" grpId="0" animBg="1"/>
      <p:bldP spid="57374" grpId="1" animBg="1"/>
      <p:bldP spid="57375" grpId="0" animBg="1"/>
      <p:bldP spid="57375" grpId="1" animBg="1"/>
      <p:bldP spid="57376" grpId="0" animBg="1"/>
      <p:bldP spid="57376" grpId="1" animBg="1"/>
      <p:bldP spid="57377" grpId="0" animBg="1"/>
      <p:bldP spid="57377" grpId="1" animBg="1"/>
      <p:bldP spid="57378" grpId="0" animBg="1"/>
      <p:bldP spid="57378" grpId="1" animBg="1"/>
      <p:bldP spid="57379" grpId="0" animBg="1"/>
      <p:bldP spid="57379" grpId="1" animBg="1"/>
      <p:bldP spid="57380" grpId="0" animBg="1"/>
      <p:bldP spid="57380" grpId="1" animBg="1"/>
      <p:bldP spid="57381" grpId="0" animBg="1"/>
      <p:bldP spid="57381" grpId="1" animBg="1"/>
      <p:bldP spid="57382" grpId="0" animBg="1"/>
      <p:bldP spid="57382" grpId="1" animBg="1"/>
      <p:bldP spid="57383" grpId="0" animBg="1"/>
      <p:bldP spid="57383" grpId="1" animBg="1"/>
      <p:bldP spid="57384" grpId="0" animBg="1"/>
      <p:bldP spid="57384" grpId="1" animBg="1"/>
      <p:bldP spid="57385" grpId="0" animBg="1"/>
      <p:bldP spid="57385" grpId="1" animBg="1"/>
      <p:bldP spid="57386" grpId="0" animBg="1"/>
      <p:bldP spid="57386" grpId="1" animBg="1"/>
      <p:bldP spid="57387" grpId="0" animBg="1"/>
      <p:bldP spid="57387" grpId="1" animBg="1"/>
      <p:bldP spid="57388" grpId="0" animBg="1"/>
      <p:bldP spid="57388" grpId="1" animBg="1"/>
      <p:bldP spid="57389" grpId="0" animBg="1"/>
      <p:bldP spid="57389" grpId="1" animBg="1"/>
      <p:bldP spid="57390" grpId="0" animBg="1"/>
      <p:bldP spid="57390" grpId="1" animBg="1"/>
      <p:bldP spid="57391" grpId="0" animBg="1"/>
      <p:bldP spid="57391" grpId="1" animBg="1"/>
      <p:bldP spid="57392" grpId="0" animBg="1"/>
      <p:bldP spid="57392" grpId="1" animBg="1"/>
      <p:bldP spid="57406" grpId="0"/>
      <p:bldP spid="57406" grpId="1"/>
      <p:bldP spid="57407" grpId="0"/>
      <p:bldP spid="57407" grpId="1"/>
      <p:bldP spid="57409" grpId="0"/>
      <p:bldP spid="57409" grpId="1"/>
      <p:bldP spid="57410" grpId="0"/>
      <p:bldP spid="57410" grpId="1"/>
      <p:bldP spid="57411" grpId="0"/>
      <p:bldP spid="57411" grpId="1"/>
      <p:bldP spid="57412" grpId="0"/>
      <p:bldP spid="57412" grpId="1"/>
      <p:bldP spid="57413" grpId="0"/>
      <p:bldP spid="5741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7104062" y="2190750"/>
            <a:ext cx="515938" cy="363141"/>
          </a:xfrm>
          <a:prstGeom prst="rect">
            <a:avLst/>
          </a:prstGeom>
          <a:solidFill>
            <a:srgbClr val="FFFF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L</a:t>
            </a:r>
            <a:endParaRPr lang="en-US" altLang="zh-CN" sz="2400" b="1">
              <a:solidFill>
                <a:srgbClr val="0000FF"/>
              </a:solidFill>
              <a:latin typeface="Times New Roman" pitchFamily="18" charset="0"/>
              <a:cs typeface="Times New Roman" pitchFamily="18" charset="0"/>
            </a:endParaRPr>
          </a:p>
        </p:txBody>
      </p:sp>
      <p:sp>
        <p:nvSpPr>
          <p:cNvPr id="20483" name="Rectangle 6"/>
          <p:cNvSpPr>
            <a:spLocks noChangeArrowheads="1"/>
          </p:cNvSpPr>
          <p:nvPr/>
        </p:nvSpPr>
        <p:spPr bwMode="auto">
          <a:xfrm>
            <a:off x="7637462" y="2190750"/>
            <a:ext cx="515938" cy="363141"/>
          </a:xfrm>
          <a:prstGeom prst="rect">
            <a:avLst/>
          </a:prstGeom>
          <a:solidFill>
            <a:srgbClr val="FFFF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Í</a:t>
            </a:r>
            <a:endParaRPr lang="en-US" altLang="zh-CN" sz="2400" b="1">
              <a:solidFill>
                <a:srgbClr val="0000FF"/>
              </a:solidFill>
              <a:latin typeface="Times New Roman" pitchFamily="18" charset="0"/>
              <a:cs typeface="Times New Roman" pitchFamily="18" charset="0"/>
            </a:endParaRPr>
          </a:p>
        </p:txBody>
      </p:sp>
      <p:sp>
        <p:nvSpPr>
          <p:cNvPr id="20484" name="Rectangle 7"/>
          <p:cNvSpPr>
            <a:spLocks noChangeArrowheads="1"/>
          </p:cNvSpPr>
          <p:nvPr/>
        </p:nvSpPr>
        <p:spPr bwMode="auto">
          <a:xfrm>
            <a:off x="44370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N</a:t>
            </a:r>
            <a:endParaRPr lang="en-US" altLang="zh-CN" sz="2400" b="1">
              <a:solidFill>
                <a:srgbClr val="FFFFFF"/>
              </a:solidFill>
              <a:latin typeface="Times New Roman" pitchFamily="18" charset="0"/>
              <a:cs typeface="Times New Roman" pitchFamily="18" charset="0"/>
            </a:endParaRPr>
          </a:p>
        </p:txBody>
      </p:sp>
      <p:sp>
        <p:nvSpPr>
          <p:cNvPr id="20485" name="Rectangle 8"/>
          <p:cNvSpPr>
            <a:spLocks noChangeArrowheads="1"/>
          </p:cNvSpPr>
          <p:nvPr/>
        </p:nvSpPr>
        <p:spPr bwMode="auto">
          <a:xfrm>
            <a:off x="49704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G</a:t>
            </a:r>
            <a:endParaRPr lang="en-US" altLang="zh-CN" sz="2400" b="1">
              <a:solidFill>
                <a:srgbClr val="FFFFFF"/>
              </a:solidFill>
              <a:latin typeface="Times New Roman" pitchFamily="18" charset="0"/>
              <a:cs typeface="Times New Roman" pitchFamily="18" charset="0"/>
            </a:endParaRPr>
          </a:p>
        </p:txBody>
      </p:sp>
      <p:sp>
        <p:nvSpPr>
          <p:cNvPr id="20486" name="Rectangle 9"/>
          <p:cNvSpPr>
            <a:spLocks noChangeArrowheads="1"/>
          </p:cNvSpPr>
          <p:nvPr/>
        </p:nvSpPr>
        <p:spPr bwMode="auto">
          <a:xfrm>
            <a:off x="55038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Ỡ</a:t>
            </a:r>
            <a:endParaRPr lang="en-US" altLang="zh-CN" sz="2400" b="1">
              <a:solidFill>
                <a:srgbClr val="FFFFFF"/>
              </a:solidFill>
              <a:latin typeface="Times New Roman" pitchFamily="18" charset="0"/>
              <a:cs typeface="Times New Roman" pitchFamily="18" charset="0"/>
            </a:endParaRPr>
          </a:p>
        </p:txBody>
      </p:sp>
      <p:sp>
        <p:nvSpPr>
          <p:cNvPr id="20487" name="Rectangle 10"/>
          <p:cNvSpPr>
            <a:spLocks noChangeArrowheads="1"/>
          </p:cNvSpPr>
          <p:nvPr/>
        </p:nvSpPr>
        <p:spPr bwMode="auto">
          <a:xfrm>
            <a:off x="65706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G</a:t>
            </a:r>
            <a:endParaRPr lang="en-US" altLang="zh-CN" sz="2400" b="1">
              <a:solidFill>
                <a:srgbClr val="FFFFFF"/>
              </a:solidFill>
              <a:latin typeface="Times New Roman" pitchFamily="18" charset="0"/>
              <a:cs typeface="Times New Roman" pitchFamily="18" charset="0"/>
            </a:endParaRPr>
          </a:p>
        </p:txBody>
      </p:sp>
      <p:sp>
        <p:nvSpPr>
          <p:cNvPr id="20488" name="Rectangle 11"/>
          <p:cNvSpPr>
            <a:spLocks noChangeArrowheads="1"/>
          </p:cNvSpPr>
          <p:nvPr/>
        </p:nvSpPr>
        <p:spPr bwMode="auto">
          <a:xfrm>
            <a:off x="71040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À</a:t>
            </a:r>
            <a:endParaRPr lang="en-US" altLang="zh-CN" sz="2400" b="1">
              <a:solidFill>
                <a:srgbClr val="FFFFFF"/>
              </a:solidFill>
              <a:latin typeface="Times New Roman" pitchFamily="18" charset="0"/>
              <a:cs typeface="Times New Roman" pitchFamily="18" charset="0"/>
            </a:endParaRPr>
          </a:p>
        </p:txBody>
      </p:sp>
      <p:sp>
        <p:nvSpPr>
          <p:cNvPr id="20489" name="Rectangle 12"/>
          <p:cNvSpPr>
            <a:spLocks noChangeArrowheads="1"/>
          </p:cNvSpPr>
          <p:nvPr/>
        </p:nvSpPr>
        <p:spPr bwMode="auto">
          <a:xfrm>
            <a:off x="76374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N</a:t>
            </a:r>
            <a:endParaRPr lang="en-US" altLang="zh-CN" sz="2400" b="1">
              <a:solidFill>
                <a:srgbClr val="FFFFFF"/>
              </a:solidFill>
              <a:latin typeface="Times New Roman" pitchFamily="18" charset="0"/>
              <a:cs typeface="Times New Roman" pitchFamily="18" charset="0"/>
            </a:endParaRPr>
          </a:p>
        </p:txBody>
      </p:sp>
      <p:sp>
        <p:nvSpPr>
          <p:cNvPr id="20490" name="Rectangle 13"/>
          <p:cNvSpPr>
            <a:spLocks noChangeArrowheads="1"/>
          </p:cNvSpPr>
          <p:nvPr/>
        </p:nvSpPr>
        <p:spPr bwMode="auto">
          <a:xfrm>
            <a:off x="80946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G</a:t>
            </a:r>
            <a:endParaRPr lang="en-US" altLang="zh-CN" sz="2400" b="1">
              <a:solidFill>
                <a:srgbClr val="FFFFFF"/>
              </a:solidFill>
              <a:latin typeface="Times New Roman" pitchFamily="18" charset="0"/>
              <a:cs typeface="Times New Roman" pitchFamily="18" charset="0"/>
            </a:endParaRPr>
          </a:p>
        </p:txBody>
      </p:sp>
      <p:sp>
        <p:nvSpPr>
          <p:cNvPr id="20491" name="Rectangle 14"/>
          <p:cNvSpPr>
            <a:spLocks noChangeArrowheads="1"/>
          </p:cNvSpPr>
          <p:nvPr/>
        </p:nvSpPr>
        <p:spPr bwMode="auto">
          <a:xfrm>
            <a:off x="18462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dirty="0">
                <a:solidFill>
                  <a:schemeClr val="bg1"/>
                </a:solidFill>
                <a:latin typeface="Times New Roman" pitchFamily="18" charset="0"/>
              </a:rPr>
              <a:t>K</a:t>
            </a:r>
            <a:endParaRPr lang="en-US" altLang="zh-CN" sz="2400" b="1" dirty="0">
              <a:solidFill>
                <a:schemeClr val="bg1"/>
              </a:solidFill>
              <a:latin typeface="Times New Roman" pitchFamily="18" charset="0"/>
              <a:cs typeface="Times New Roman" pitchFamily="18" charset="0"/>
            </a:endParaRPr>
          </a:p>
        </p:txBody>
      </p:sp>
      <p:sp>
        <p:nvSpPr>
          <p:cNvPr id="20492" name="Rectangle 15"/>
          <p:cNvSpPr>
            <a:spLocks noChangeArrowheads="1"/>
          </p:cNvSpPr>
          <p:nvPr/>
        </p:nvSpPr>
        <p:spPr bwMode="auto">
          <a:xfrm>
            <a:off x="23796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I</a:t>
            </a:r>
            <a:endParaRPr lang="en-US" altLang="zh-CN" sz="2400" b="1">
              <a:solidFill>
                <a:srgbClr val="FFFF00"/>
              </a:solidFill>
              <a:latin typeface="Times New Roman" pitchFamily="18" charset="0"/>
              <a:cs typeface="Times New Roman" pitchFamily="18" charset="0"/>
            </a:endParaRPr>
          </a:p>
        </p:txBody>
      </p:sp>
      <p:sp>
        <p:nvSpPr>
          <p:cNvPr id="20493" name="Rectangle 16"/>
          <p:cNvSpPr>
            <a:spLocks noChangeArrowheads="1"/>
          </p:cNvSpPr>
          <p:nvPr/>
        </p:nvSpPr>
        <p:spPr bwMode="auto">
          <a:xfrm>
            <a:off x="29130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Ề</a:t>
            </a:r>
            <a:endParaRPr lang="en-US" altLang="zh-CN" sz="2400" b="1">
              <a:solidFill>
                <a:srgbClr val="FFFF00"/>
              </a:solidFill>
              <a:latin typeface="Times New Roman" pitchFamily="18" charset="0"/>
              <a:cs typeface="Times New Roman" pitchFamily="18" charset="0"/>
            </a:endParaRPr>
          </a:p>
        </p:txBody>
      </p:sp>
      <p:sp>
        <p:nvSpPr>
          <p:cNvPr id="20494" name="Rectangle 17"/>
          <p:cNvSpPr>
            <a:spLocks noChangeArrowheads="1"/>
          </p:cNvSpPr>
          <p:nvPr/>
        </p:nvSpPr>
        <p:spPr bwMode="auto">
          <a:xfrm>
            <a:off x="34464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U</a:t>
            </a:r>
            <a:endParaRPr lang="en-US" altLang="zh-CN" sz="2400" b="1">
              <a:solidFill>
                <a:srgbClr val="FFFF00"/>
              </a:solidFill>
              <a:latin typeface="Times New Roman" pitchFamily="18" charset="0"/>
              <a:cs typeface="Times New Roman" pitchFamily="18" charset="0"/>
            </a:endParaRPr>
          </a:p>
        </p:txBody>
      </p:sp>
      <p:sp>
        <p:nvSpPr>
          <p:cNvPr id="20495" name="Rectangle 18"/>
          <p:cNvSpPr>
            <a:spLocks noChangeArrowheads="1"/>
          </p:cNvSpPr>
          <p:nvPr/>
        </p:nvSpPr>
        <p:spPr bwMode="auto">
          <a:xfrm>
            <a:off x="39798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P</a:t>
            </a:r>
            <a:endParaRPr lang="en-US" altLang="zh-CN" sz="2400" b="1">
              <a:solidFill>
                <a:srgbClr val="FFFF00"/>
              </a:solidFill>
              <a:latin typeface="Times New Roman" pitchFamily="18" charset="0"/>
              <a:cs typeface="Times New Roman" pitchFamily="18" charset="0"/>
            </a:endParaRPr>
          </a:p>
        </p:txBody>
      </p:sp>
      <p:sp>
        <p:nvSpPr>
          <p:cNvPr id="20496" name="Rectangle 19"/>
          <p:cNvSpPr>
            <a:spLocks noChangeArrowheads="1"/>
          </p:cNvSpPr>
          <p:nvPr/>
        </p:nvSpPr>
        <p:spPr bwMode="auto">
          <a:xfrm>
            <a:off x="45005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H</a:t>
            </a:r>
            <a:endParaRPr lang="en-US" altLang="zh-CN" sz="2400" b="1">
              <a:solidFill>
                <a:srgbClr val="FFFF00"/>
              </a:solidFill>
              <a:latin typeface="Times New Roman" pitchFamily="18" charset="0"/>
              <a:cs typeface="Times New Roman" pitchFamily="18" charset="0"/>
            </a:endParaRPr>
          </a:p>
        </p:txBody>
      </p:sp>
      <p:sp>
        <p:nvSpPr>
          <p:cNvPr id="20497" name="Rectangle 20"/>
          <p:cNvSpPr>
            <a:spLocks noChangeArrowheads="1"/>
          </p:cNvSpPr>
          <p:nvPr/>
        </p:nvSpPr>
        <p:spPr bwMode="auto">
          <a:xfrm>
            <a:off x="50339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Ư</a:t>
            </a:r>
            <a:endParaRPr lang="en-US" altLang="zh-CN" sz="2400" b="1">
              <a:solidFill>
                <a:srgbClr val="FFFF00"/>
              </a:solidFill>
              <a:latin typeface="Times New Roman" pitchFamily="18" charset="0"/>
              <a:cs typeface="Times New Roman" pitchFamily="18" charset="0"/>
            </a:endParaRPr>
          </a:p>
        </p:txBody>
      </p:sp>
      <p:sp>
        <p:nvSpPr>
          <p:cNvPr id="20498" name="Rectangle 21"/>
          <p:cNvSpPr>
            <a:spLocks noChangeArrowheads="1"/>
          </p:cNvSpPr>
          <p:nvPr/>
        </p:nvSpPr>
        <p:spPr bwMode="auto">
          <a:xfrm>
            <a:off x="55546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Ơ</a:t>
            </a:r>
            <a:endParaRPr lang="en-US" altLang="zh-CN" sz="2400" b="1">
              <a:solidFill>
                <a:srgbClr val="FFFF00"/>
              </a:solidFill>
              <a:latin typeface="Times New Roman" pitchFamily="18" charset="0"/>
              <a:cs typeface="Times New Roman" pitchFamily="18" charset="0"/>
            </a:endParaRPr>
          </a:p>
        </p:txBody>
      </p:sp>
      <p:sp>
        <p:nvSpPr>
          <p:cNvPr id="20499" name="Rectangle 22"/>
          <p:cNvSpPr>
            <a:spLocks noChangeArrowheads="1"/>
          </p:cNvSpPr>
          <p:nvPr/>
        </p:nvSpPr>
        <p:spPr bwMode="auto">
          <a:xfrm>
            <a:off x="65706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G</a:t>
            </a:r>
            <a:endParaRPr lang="en-US" altLang="zh-CN" sz="2400" b="1">
              <a:solidFill>
                <a:srgbClr val="FFFF00"/>
              </a:solidFill>
              <a:latin typeface="Times New Roman" pitchFamily="18" charset="0"/>
              <a:cs typeface="Times New Roman" pitchFamily="18" charset="0"/>
            </a:endParaRPr>
          </a:p>
        </p:txBody>
      </p:sp>
      <p:sp>
        <p:nvSpPr>
          <p:cNvPr id="20500" name="Rectangle 23"/>
          <p:cNvSpPr>
            <a:spLocks noChangeArrowheads="1"/>
          </p:cNvSpPr>
          <p:nvPr/>
        </p:nvSpPr>
        <p:spPr bwMode="auto">
          <a:xfrm>
            <a:off x="4437062" y="3619500"/>
            <a:ext cx="515938" cy="40005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T</a:t>
            </a:r>
            <a:endParaRPr lang="en-US" altLang="zh-CN" sz="2400" b="1">
              <a:solidFill>
                <a:srgbClr val="FFFF00"/>
              </a:solidFill>
              <a:latin typeface="Times New Roman" pitchFamily="18" charset="0"/>
              <a:cs typeface="Times New Roman" pitchFamily="18" charset="0"/>
            </a:endParaRPr>
          </a:p>
        </p:txBody>
      </p:sp>
      <p:sp>
        <p:nvSpPr>
          <p:cNvPr id="20501" name="Rectangle 24"/>
          <p:cNvSpPr>
            <a:spLocks noChangeArrowheads="1"/>
          </p:cNvSpPr>
          <p:nvPr/>
        </p:nvSpPr>
        <p:spPr bwMode="auto">
          <a:xfrm>
            <a:off x="4970462" y="3619500"/>
            <a:ext cx="515938" cy="40005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Ạ</a:t>
            </a:r>
            <a:endParaRPr lang="en-US" altLang="zh-CN" sz="2400" b="1">
              <a:solidFill>
                <a:srgbClr val="FFFF00"/>
              </a:solidFill>
              <a:latin typeface="Times New Roman" pitchFamily="18" charset="0"/>
              <a:cs typeface="Times New Roman" pitchFamily="18" charset="0"/>
            </a:endParaRPr>
          </a:p>
        </p:txBody>
      </p:sp>
      <p:sp>
        <p:nvSpPr>
          <p:cNvPr id="20502" name="Rectangle 25"/>
          <p:cNvSpPr>
            <a:spLocks noChangeArrowheads="1"/>
          </p:cNvSpPr>
          <p:nvPr/>
        </p:nvSpPr>
        <p:spPr bwMode="auto">
          <a:xfrm>
            <a:off x="5503862" y="3619500"/>
            <a:ext cx="533400" cy="40005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D</a:t>
            </a:r>
            <a:endParaRPr lang="en-US" altLang="zh-CN" sz="2400" b="1">
              <a:solidFill>
                <a:srgbClr val="FFFF00"/>
              </a:solidFill>
              <a:latin typeface="Times New Roman" pitchFamily="18" charset="0"/>
              <a:cs typeface="Times New Roman" pitchFamily="18" charset="0"/>
            </a:endParaRPr>
          </a:p>
        </p:txBody>
      </p:sp>
      <p:sp>
        <p:nvSpPr>
          <p:cNvPr id="20503" name="Rectangle 26"/>
          <p:cNvSpPr>
            <a:spLocks noChangeArrowheads="1"/>
          </p:cNvSpPr>
          <p:nvPr/>
        </p:nvSpPr>
        <p:spPr bwMode="auto">
          <a:xfrm>
            <a:off x="6494462" y="3676650"/>
            <a:ext cx="515938" cy="34290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Y</a:t>
            </a:r>
            <a:endParaRPr lang="en-US" altLang="zh-CN" sz="2400" b="1">
              <a:solidFill>
                <a:srgbClr val="FFFF00"/>
              </a:solidFill>
              <a:latin typeface="Times New Roman" pitchFamily="18" charset="0"/>
              <a:cs typeface="Times New Roman" pitchFamily="18" charset="0"/>
            </a:endParaRPr>
          </a:p>
        </p:txBody>
      </p:sp>
      <p:sp>
        <p:nvSpPr>
          <p:cNvPr id="20504" name="Rectangle 27"/>
          <p:cNvSpPr>
            <a:spLocks noChangeArrowheads="1"/>
          </p:cNvSpPr>
          <p:nvPr/>
        </p:nvSpPr>
        <p:spPr bwMode="auto">
          <a:xfrm>
            <a:off x="6951662" y="3676650"/>
            <a:ext cx="515938" cy="34290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A</a:t>
            </a:r>
            <a:endParaRPr lang="en-US" altLang="zh-CN" sz="2400" b="1">
              <a:solidFill>
                <a:srgbClr val="FFFF00"/>
              </a:solidFill>
              <a:latin typeface="Times New Roman" pitchFamily="18" charset="0"/>
              <a:cs typeface="Times New Roman" pitchFamily="18" charset="0"/>
            </a:endParaRPr>
          </a:p>
        </p:txBody>
      </p:sp>
      <p:sp>
        <p:nvSpPr>
          <p:cNvPr id="20505" name="Rectangle 28"/>
          <p:cNvSpPr>
            <a:spLocks noChangeArrowheads="1"/>
          </p:cNvSpPr>
          <p:nvPr/>
        </p:nvSpPr>
        <p:spPr bwMode="auto">
          <a:xfrm>
            <a:off x="7485062" y="3676650"/>
            <a:ext cx="515938" cy="34290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N</a:t>
            </a:r>
            <a:endParaRPr lang="en-US" altLang="zh-CN" sz="2400" b="1">
              <a:solidFill>
                <a:srgbClr val="FFFF00"/>
              </a:solidFill>
              <a:latin typeface="Times New Roman" pitchFamily="18" charset="0"/>
              <a:cs typeface="Times New Roman" pitchFamily="18" charset="0"/>
            </a:endParaRPr>
          </a:p>
        </p:txBody>
      </p:sp>
      <p:sp>
        <p:nvSpPr>
          <p:cNvPr id="20506" name="Rectangle 29"/>
          <p:cNvSpPr>
            <a:spLocks noChangeArrowheads="1"/>
          </p:cNvSpPr>
          <p:nvPr/>
        </p:nvSpPr>
        <p:spPr bwMode="auto">
          <a:xfrm>
            <a:off x="8018462" y="3676650"/>
            <a:ext cx="515938" cy="34290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H</a:t>
            </a:r>
            <a:endParaRPr lang="en-US" altLang="zh-CN" sz="2400" b="1">
              <a:solidFill>
                <a:srgbClr val="FFFF00"/>
              </a:solidFill>
              <a:latin typeface="Times New Roman" pitchFamily="18" charset="0"/>
              <a:cs typeface="Times New Roman" pitchFamily="18" charset="0"/>
            </a:endParaRPr>
          </a:p>
        </p:txBody>
      </p:sp>
      <p:sp>
        <p:nvSpPr>
          <p:cNvPr id="20507" name="Rectangle 30"/>
          <p:cNvSpPr>
            <a:spLocks noChangeArrowheads="1"/>
          </p:cNvSpPr>
          <p:nvPr/>
        </p:nvSpPr>
        <p:spPr bwMode="auto">
          <a:xfrm>
            <a:off x="4437062" y="3276600"/>
            <a:ext cx="515938" cy="400050"/>
          </a:xfrm>
          <a:prstGeom prst="rect">
            <a:avLst/>
          </a:prstGeom>
          <a:solidFill>
            <a:srgbClr val="00FF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B</a:t>
            </a:r>
            <a:endParaRPr lang="en-US" altLang="zh-CN" sz="2400" b="1">
              <a:solidFill>
                <a:srgbClr val="0000FF"/>
              </a:solidFill>
              <a:latin typeface="Times New Roman" pitchFamily="18" charset="0"/>
              <a:cs typeface="Times New Roman" pitchFamily="18" charset="0"/>
            </a:endParaRPr>
          </a:p>
        </p:txBody>
      </p:sp>
      <p:sp>
        <p:nvSpPr>
          <p:cNvPr id="20508" name="Rectangle 31"/>
          <p:cNvSpPr>
            <a:spLocks noChangeArrowheads="1"/>
          </p:cNvSpPr>
          <p:nvPr/>
        </p:nvSpPr>
        <p:spPr bwMode="auto">
          <a:xfrm>
            <a:off x="4970462" y="3276600"/>
            <a:ext cx="515938" cy="400050"/>
          </a:xfrm>
          <a:prstGeom prst="rect">
            <a:avLst/>
          </a:prstGeom>
          <a:solidFill>
            <a:srgbClr val="00FF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Í</a:t>
            </a:r>
            <a:endParaRPr lang="en-US" altLang="zh-CN" sz="2400" b="1">
              <a:solidFill>
                <a:srgbClr val="0000FF"/>
              </a:solidFill>
              <a:latin typeface="Times New Roman" pitchFamily="18" charset="0"/>
              <a:cs typeface="Times New Roman" pitchFamily="18" charset="0"/>
            </a:endParaRPr>
          </a:p>
        </p:txBody>
      </p:sp>
      <p:sp>
        <p:nvSpPr>
          <p:cNvPr id="20509" name="Rectangle 32"/>
          <p:cNvSpPr>
            <a:spLocks noChangeArrowheads="1"/>
          </p:cNvSpPr>
          <p:nvPr/>
        </p:nvSpPr>
        <p:spPr bwMode="auto">
          <a:xfrm>
            <a:off x="5503862" y="3276600"/>
            <a:ext cx="515938" cy="400050"/>
          </a:xfrm>
          <a:prstGeom prst="rect">
            <a:avLst/>
          </a:prstGeom>
          <a:solidFill>
            <a:srgbClr val="00FFFF"/>
          </a:solidFill>
          <a:ln w="19050">
            <a:solidFill>
              <a:srgbClr val="FF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M</a:t>
            </a:r>
            <a:endParaRPr lang="en-US" altLang="zh-CN" sz="2400" b="1">
              <a:solidFill>
                <a:srgbClr val="0000FF"/>
              </a:solidFill>
              <a:latin typeface="Times New Roman" pitchFamily="18" charset="0"/>
              <a:cs typeface="Times New Roman" pitchFamily="18" charset="0"/>
            </a:endParaRPr>
          </a:p>
        </p:txBody>
      </p:sp>
      <p:sp>
        <p:nvSpPr>
          <p:cNvPr id="20510" name="Rectangle 33"/>
          <p:cNvSpPr>
            <a:spLocks noChangeArrowheads="1"/>
          </p:cNvSpPr>
          <p:nvPr/>
        </p:nvSpPr>
        <p:spPr bwMode="auto">
          <a:xfrm>
            <a:off x="6570662" y="3276600"/>
            <a:ext cx="515938" cy="400050"/>
          </a:xfrm>
          <a:prstGeom prst="rect">
            <a:avLst/>
          </a:prstGeom>
          <a:solidFill>
            <a:srgbClr val="00FF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T</a:t>
            </a:r>
            <a:endParaRPr lang="en-US" altLang="zh-CN" sz="2400" b="1">
              <a:solidFill>
                <a:srgbClr val="0000FF"/>
              </a:solidFill>
              <a:latin typeface="Times New Roman" pitchFamily="18" charset="0"/>
              <a:cs typeface="Times New Roman" pitchFamily="18" charset="0"/>
            </a:endParaRPr>
          </a:p>
        </p:txBody>
      </p:sp>
      <p:sp>
        <p:nvSpPr>
          <p:cNvPr id="20511" name="Rectangle 34"/>
          <p:cNvSpPr>
            <a:spLocks noChangeArrowheads="1"/>
          </p:cNvSpPr>
          <p:nvPr/>
        </p:nvSpPr>
        <p:spPr bwMode="auto">
          <a:xfrm>
            <a:off x="5503862" y="2933700"/>
            <a:ext cx="515938" cy="363141"/>
          </a:xfrm>
          <a:prstGeom prst="rect">
            <a:avLst/>
          </a:prstGeom>
          <a:solidFill>
            <a:srgbClr val="6600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N</a:t>
            </a:r>
            <a:endParaRPr lang="en-US" altLang="zh-CN" sz="2400" b="1">
              <a:solidFill>
                <a:srgbClr val="FFFFFF"/>
              </a:solidFill>
              <a:latin typeface="Times New Roman" pitchFamily="18" charset="0"/>
              <a:cs typeface="Times New Roman" pitchFamily="18" charset="0"/>
            </a:endParaRPr>
          </a:p>
        </p:txBody>
      </p:sp>
      <p:sp>
        <p:nvSpPr>
          <p:cNvPr id="20512" name="Rectangle 35"/>
          <p:cNvSpPr>
            <a:spLocks noChangeArrowheads="1"/>
          </p:cNvSpPr>
          <p:nvPr/>
        </p:nvSpPr>
        <p:spPr bwMode="auto">
          <a:xfrm>
            <a:off x="6570662" y="2933700"/>
            <a:ext cx="515938" cy="363141"/>
          </a:xfrm>
          <a:prstGeom prst="rect">
            <a:avLst/>
          </a:prstGeom>
          <a:solidFill>
            <a:srgbClr val="6600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Ấ</a:t>
            </a:r>
            <a:endParaRPr lang="en-US" altLang="zh-CN" sz="2400" b="1">
              <a:solidFill>
                <a:srgbClr val="FFFFFF"/>
              </a:solidFill>
              <a:latin typeface="Times New Roman" pitchFamily="18" charset="0"/>
              <a:cs typeface="Times New Roman" pitchFamily="18" charset="0"/>
            </a:endParaRPr>
          </a:p>
        </p:txBody>
      </p:sp>
      <p:sp>
        <p:nvSpPr>
          <p:cNvPr id="20513" name="Rectangle 36"/>
          <p:cNvSpPr>
            <a:spLocks noChangeArrowheads="1"/>
          </p:cNvSpPr>
          <p:nvPr/>
        </p:nvSpPr>
        <p:spPr bwMode="auto">
          <a:xfrm>
            <a:off x="7104062" y="2933700"/>
            <a:ext cx="515938" cy="363141"/>
          </a:xfrm>
          <a:prstGeom prst="rect">
            <a:avLst/>
          </a:prstGeom>
          <a:solidFill>
            <a:srgbClr val="6600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T</a:t>
            </a:r>
            <a:endParaRPr lang="en-US" altLang="zh-CN" sz="2400" b="1">
              <a:solidFill>
                <a:srgbClr val="FFFFFF"/>
              </a:solidFill>
              <a:latin typeface="Times New Roman" pitchFamily="18" charset="0"/>
              <a:cs typeface="Times New Roman" pitchFamily="18" charset="0"/>
            </a:endParaRPr>
          </a:p>
        </p:txBody>
      </p:sp>
      <p:sp>
        <p:nvSpPr>
          <p:cNvPr id="20514" name="Rectangle 37"/>
          <p:cNvSpPr>
            <a:spLocks noChangeArrowheads="1"/>
          </p:cNvSpPr>
          <p:nvPr/>
        </p:nvSpPr>
        <p:spPr bwMode="auto">
          <a:xfrm>
            <a:off x="5503862" y="1790700"/>
            <a:ext cx="515938" cy="420291"/>
          </a:xfrm>
          <a:prstGeom prst="rect">
            <a:avLst/>
          </a:prstGeom>
          <a:solidFill>
            <a:srgbClr val="00FF00"/>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66"/>
                </a:solidFill>
                <a:latin typeface="Times New Roman" pitchFamily="18" charset="0"/>
              </a:rPr>
              <a:t>N</a:t>
            </a:r>
            <a:endParaRPr lang="en-US" altLang="zh-CN" sz="2400" b="1">
              <a:solidFill>
                <a:srgbClr val="000066"/>
              </a:solidFill>
              <a:latin typeface="Times New Roman" pitchFamily="18" charset="0"/>
              <a:cs typeface="Times New Roman" pitchFamily="18" charset="0"/>
            </a:endParaRPr>
          </a:p>
        </p:txBody>
      </p:sp>
      <p:sp>
        <p:nvSpPr>
          <p:cNvPr id="20515" name="Rectangle 38"/>
          <p:cNvSpPr>
            <a:spLocks noChangeArrowheads="1"/>
          </p:cNvSpPr>
          <p:nvPr/>
        </p:nvSpPr>
        <p:spPr bwMode="auto">
          <a:xfrm>
            <a:off x="6570662" y="1790700"/>
            <a:ext cx="515938" cy="420291"/>
          </a:xfrm>
          <a:prstGeom prst="rect">
            <a:avLst/>
          </a:prstGeom>
          <a:solidFill>
            <a:srgbClr val="00FF00"/>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66"/>
                </a:solidFill>
                <a:latin typeface="Times New Roman" pitchFamily="18" charset="0"/>
              </a:rPr>
              <a:t>Ì</a:t>
            </a:r>
            <a:endParaRPr lang="en-US" altLang="zh-CN" sz="2400" b="1">
              <a:solidFill>
                <a:srgbClr val="000066"/>
              </a:solidFill>
              <a:latin typeface="Times New Roman" pitchFamily="18" charset="0"/>
              <a:cs typeface="Times New Roman" pitchFamily="18" charset="0"/>
            </a:endParaRPr>
          </a:p>
        </p:txBody>
      </p:sp>
      <p:sp>
        <p:nvSpPr>
          <p:cNvPr id="58407" name="AutoShape 39"/>
          <p:cNvSpPr>
            <a:spLocks noChangeArrowheads="1"/>
          </p:cNvSpPr>
          <p:nvPr/>
        </p:nvSpPr>
        <p:spPr bwMode="auto">
          <a:xfrm>
            <a:off x="474663" y="21336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3</a:t>
            </a:r>
          </a:p>
        </p:txBody>
      </p:sp>
      <p:sp>
        <p:nvSpPr>
          <p:cNvPr id="58408" name="AutoShape 40"/>
          <p:cNvSpPr>
            <a:spLocks noChangeArrowheads="1"/>
          </p:cNvSpPr>
          <p:nvPr/>
        </p:nvSpPr>
        <p:spPr bwMode="auto">
          <a:xfrm>
            <a:off x="474663" y="24765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4</a:t>
            </a:r>
          </a:p>
        </p:txBody>
      </p:sp>
      <p:sp>
        <p:nvSpPr>
          <p:cNvPr id="58409" name="AutoShape 41"/>
          <p:cNvSpPr>
            <a:spLocks noChangeArrowheads="1"/>
          </p:cNvSpPr>
          <p:nvPr/>
        </p:nvSpPr>
        <p:spPr bwMode="auto">
          <a:xfrm>
            <a:off x="474663" y="13906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1</a:t>
            </a:r>
          </a:p>
        </p:txBody>
      </p:sp>
      <p:sp>
        <p:nvSpPr>
          <p:cNvPr id="58410" name="AutoShape 42"/>
          <p:cNvSpPr>
            <a:spLocks noChangeArrowheads="1"/>
          </p:cNvSpPr>
          <p:nvPr/>
        </p:nvSpPr>
        <p:spPr bwMode="auto">
          <a:xfrm>
            <a:off x="474663" y="36195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7</a:t>
            </a:r>
          </a:p>
        </p:txBody>
      </p:sp>
      <p:sp>
        <p:nvSpPr>
          <p:cNvPr id="58411" name="AutoShape 43"/>
          <p:cNvSpPr>
            <a:spLocks noChangeArrowheads="1"/>
          </p:cNvSpPr>
          <p:nvPr/>
        </p:nvSpPr>
        <p:spPr bwMode="auto">
          <a:xfrm>
            <a:off x="474663" y="32194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6</a:t>
            </a:r>
          </a:p>
        </p:txBody>
      </p:sp>
      <p:sp>
        <p:nvSpPr>
          <p:cNvPr id="58412" name="AutoShape 44"/>
          <p:cNvSpPr>
            <a:spLocks noChangeArrowheads="1"/>
          </p:cNvSpPr>
          <p:nvPr/>
        </p:nvSpPr>
        <p:spPr bwMode="auto">
          <a:xfrm>
            <a:off x="474663" y="28194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5</a:t>
            </a:r>
          </a:p>
        </p:txBody>
      </p:sp>
      <p:sp>
        <p:nvSpPr>
          <p:cNvPr id="58413" name="AutoShape 45"/>
          <p:cNvSpPr>
            <a:spLocks noChangeArrowheads="1"/>
          </p:cNvSpPr>
          <p:nvPr/>
        </p:nvSpPr>
        <p:spPr bwMode="auto">
          <a:xfrm>
            <a:off x="474663" y="17335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2</a:t>
            </a:r>
          </a:p>
        </p:txBody>
      </p:sp>
      <p:pic>
        <p:nvPicPr>
          <p:cNvPr id="20523" name="Picture 46" descr="85B262A1A2114D5086B125AD97482D91"/>
          <p:cNvPicPr>
            <a:picLocks noChangeAspect="1" noChangeArrowheads="1"/>
          </p:cNvPicPr>
          <p:nvPr/>
        </p:nvPicPr>
        <p:blipFill>
          <a:blip r:embed="rId2"/>
          <a:srcRect/>
          <a:stretch>
            <a:fillRect/>
          </a:stretch>
        </p:blipFill>
        <p:spPr bwMode="auto">
          <a:xfrm rot="-5400000">
            <a:off x="8177213" y="3843338"/>
            <a:ext cx="514351" cy="2085975"/>
          </a:xfrm>
          <a:prstGeom prst="rect">
            <a:avLst/>
          </a:prstGeom>
          <a:noFill/>
          <a:ln w="9525">
            <a:noFill/>
            <a:miter lim="800000"/>
            <a:headEnd/>
            <a:tailEnd/>
          </a:ln>
        </p:spPr>
      </p:pic>
      <p:pic>
        <p:nvPicPr>
          <p:cNvPr id="20524" name="Picture 47" descr="85B262A1A2114D5086B125AD97482D91"/>
          <p:cNvPicPr>
            <a:picLocks noChangeAspect="1" noChangeArrowheads="1"/>
          </p:cNvPicPr>
          <p:nvPr/>
        </p:nvPicPr>
        <p:blipFill>
          <a:blip r:embed="rId2"/>
          <a:srcRect/>
          <a:stretch>
            <a:fillRect/>
          </a:stretch>
        </p:blipFill>
        <p:spPr bwMode="auto">
          <a:xfrm rot="-5400000">
            <a:off x="6653213" y="3843338"/>
            <a:ext cx="514351" cy="2085975"/>
          </a:xfrm>
          <a:prstGeom prst="rect">
            <a:avLst/>
          </a:prstGeom>
          <a:noFill/>
          <a:ln w="9525">
            <a:noFill/>
            <a:miter lim="800000"/>
            <a:headEnd/>
            <a:tailEnd/>
          </a:ln>
        </p:spPr>
      </p:pic>
      <p:pic>
        <p:nvPicPr>
          <p:cNvPr id="20525" name="Picture 48" descr="85B262A1A2114D5086B125AD97482D91"/>
          <p:cNvPicPr>
            <a:picLocks noChangeAspect="1" noChangeArrowheads="1"/>
          </p:cNvPicPr>
          <p:nvPr/>
        </p:nvPicPr>
        <p:blipFill>
          <a:blip r:embed="rId2"/>
          <a:srcRect/>
          <a:stretch>
            <a:fillRect/>
          </a:stretch>
        </p:blipFill>
        <p:spPr bwMode="auto">
          <a:xfrm rot="-5400000">
            <a:off x="5281613" y="3843338"/>
            <a:ext cx="514351" cy="2085975"/>
          </a:xfrm>
          <a:prstGeom prst="rect">
            <a:avLst/>
          </a:prstGeom>
          <a:noFill/>
          <a:ln w="9525">
            <a:noFill/>
            <a:miter lim="800000"/>
            <a:headEnd/>
            <a:tailEnd/>
          </a:ln>
        </p:spPr>
      </p:pic>
      <p:pic>
        <p:nvPicPr>
          <p:cNvPr id="20526" name="Picture 49" descr="85B262A1A2114D5086B125AD97482D91"/>
          <p:cNvPicPr>
            <a:picLocks noChangeAspect="1" noChangeArrowheads="1"/>
          </p:cNvPicPr>
          <p:nvPr/>
        </p:nvPicPr>
        <p:blipFill>
          <a:blip r:embed="rId2"/>
          <a:srcRect/>
          <a:stretch>
            <a:fillRect/>
          </a:stretch>
        </p:blipFill>
        <p:spPr bwMode="auto">
          <a:xfrm rot="-5400000">
            <a:off x="3681413" y="3843338"/>
            <a:ext cx="514351" cy="2085975"/>
          </a:xfrm>
          <a:prstGeom prst="rect">
            <a:avLst/>
          </a:prstGeom>
          <a:noFill/>
          <a:ln w="9525">
            <a:noFill/>
            <a:miter lim="800000"/>
            <a:headEnd/>
            <a:tailEnd/>
          </a:ln>
        </p:spPr>
      </p:pic>
      <p:pic>
        <p:nvPicPr>
          <p:cNvPr id="20527" name="Picture 50" descr="85B262A1A2114D5086B125AD97482D91"/>
          <p:cNvPicPr>
            <a:picLocks noChangeAspect="1" noChangeArrowheads="1"/>
          </p:cNvPicPr>
          <p:nvPr/>
        </p:nvPicPr>
        <p:blipFill>
          <a:blip r:embed="rId2"/>
          <a:srcRect/>
          <a:stretch>
            <a:fillRect/>
          </a:stretch>
        </p:blipFill>
        <p:spPr bwMode="auto">
          <a:xfrm rot="-5400000">
            <a:off x="2005013" y="3843338"/>
            <a:ext cx="514351" cy="2085975"/>
          </a:xfrm>
          <a:prstGeom prst="rect">
            <a:avLst/>
          </a:prstGeom>
          <a:noFill/>
          <a:ln w="9525">
            <a:noFill/>
            <a:miter lim="800000"/>
            <a:headEnd/>
            <a:tailEnd/>
          </a:ln>
        </p:spPr>
      </p:pic>
      <p:pic>
        <p:nvPicPr>
          <p:cNvPr id="20528" name="Picture 51" descr="85B262A1A2114D5086B125AD97482D91"/>
          <p:cNvPicPr>
            <a:picLocks noChangeAspect="1" noChangeArrowheads="1"/>
          </p:cNvPicPr>
          <p:nvPr/>
        </p:nvPicPr>
        <p:blipFill>
          <a:blip r:embed="rId2"/>
          <a:srcRect/>
          <a:stretch>
            <a:fillRect/>
          </a:stretch>
        </p:blipFill>
        <p:spPr bwMode="auto">
          <a:xfrm rot="-5400000">
            <a:off x="404813" y="3843338"/>
            <a:ext cx="514351" cy="2085975"/>
          </a:xfrm>
          <a:prstGeom prst="rect">
            <a:avLst/>
          </a:prstGeom>
          <a:noFill/>
          <a:ln w="9525">
            <a:noFill/>
            <a:miter lim="800000"/>
            <a:headEnd/>
            <a:tailEnd/>
          </a:ln>
        </p:spPr>
      </p:pic>
      <p:pic>
        <p:nvPicPr>
          <p:cNvPr id="20529" name="Picture 52" descr="5EA229E0BE024C9396C26937EEB85EC2"/>
          <p:cNvPicPr>
            <a:picLocks noChangeAspect="1" noChangeArrowheads="1"/>
          </p:cNvPicPr>
          <p:nvPr/>
        </p:nvPicPr>
        <p:blipFill>
          <a:blip r:embed="rId3"/>
          <a:srcRect/>
          <a:stretch>
            <a:fillRect/>
          </a:stretch>
        </p:blipFill>
        <p:spPr bwMode="auto">
          <a:xfrm>
            <a:off x="0" y="0"/>
            <a:ext cx="609600" cy="438150"/>
          </a:xfrm>
          <a:prstGeom prst="rect">
            <a:avLst/>
          </a:prstGeom>
          <a:noFill/>
          <a:ln w="9525">
            <a:noFill/>
            <a:miter lim="800000"/>
            <a:headEnd/>
            <a:tailEnd/>
          </a:ln>
        </p:spPr>
      </p:pic>
      <p:grpSp>
        <p:nvGrpSpPr>
          <p:cNvPr id="2" name="Group 53"/>
          <p:cNvGrpSpPr>
            <a:grpSpLocks/>
          </p:cNvGrpSpPr>
          <p:nvPr/>
        </p:nvGrpSpPr>
        <p:grpSpPr bwMode="auto">
          <a:xfrm>
            <a:off x="6037262" y="1390650"/>
            <a:ext cx="533400" cy="2628900"/>
            <a:chOff x="1104" y="1296"/>
            <a:chExt cx="336" cy="2160"/>
          </a:xfrm>
        </p:grpSpPr>
        <p:sp>
          <p:nvSpPr>
            <p:cNvPr id="20546" name="AutoShape 54"/>
            <p:cNvSpPr>
              <a:spLocks noChangeArrowheads="1"/>
            </p:cNvSpPr>
            <p:nvPr/>
          </p:nvSpPr>
          <p:spPr bwMode="auto">
            <a:xfrm>
              <a:off x="1104" y="1296"/>
              <a:ext cx="336" cy="336"/>
            </a:xfrm>
            <a:prstGeom prst="bevel">
              <a:avLst>
                <a:gd name="adj" fmla="val 12500"/>
              </a:avLst>
            </a:prstGeom>
            <a:solidFill>
              <a:schemeClr val="bg1"/>
            </a:solidFill>
            <a:ln w="9525">
              <a:solidFill>
                <a:srgbClr val="FF0066"/>
              </a:solidFill>
              <a:miter lim="800000"/>
              <a:headEnd/>
              <a:tailEnd/>
            </a:ln>
          </p:spPr>
          <p:txBody>
            <a:bodyPr wrap="none" anchor="ctr"/>
            <a:lstStyle/>
            <a:p>
              <a:pPr algn="ctr"/>
              <a:r>
                <a:rPr lang="en-US" altLang="zh-CN" b="1" i="1">
                  <a:solidFill>
                    <a:srgbClr val="FFFF00"/>
                  </a:solidFill>
                </a:rPr>
                <a:t>N</a:t>
              </a:r>
            </a:p>
          </p:txBody>
        </p:sp>
        <p:sp>
          <p:nvSpPr>
            <p:cNvPr id="20547" name="AutoShape 55"/>
            <p:cNvSpPr>
              <a:spLocks noChangeArrowheads="1"/>
            </p:cNvSpPr>
            <p:nvPr/>
          </p:nvSpPr>
          <p:spPr bwMode="auto">
            <a:xfrm>
              <a:off x="1104" y="3120"/>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FFFF00"/>
                  </a:solidFill>
                </a:rPr>
                <a:t>U</a:t>
              </a:r>
            </a:p>
          </p:txBody>
        </p:sp>
        <p:sp>
          <p:nvSpPr>
            <p:cNvPr id="20548" name="AutoShape 56"/>
            <p:cNvSpPr>
              <a:spLocks noChangeArrowheads="1"/>
            </p:cNvSpPr>
            <p:nvPr/>
          </p:nvSpPr>
          <p:spPr bwMode="auto">
            <a:xfrm>
              <a:off x="1104" y="2832"/>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0000FF"/>
                  </a:solidFill>
                </a:rPr>
                <a:t>Ậ</a:t>
              </a:r>
            </a:p>
          </p:txBody>
        </p:sp>
        <p:sp>
          <p:nvSpPr>
            <p:cNvPr id="20549" name="AutoShape 57"/>
            <p:cNvSpPr>
              <a:spLocks noChangeArrowheads="1"/>
            </p:cNvSpPr>
            <p:nvPr/>
          </p:nvSpPr>
          <p:spPr bwMode="auto">
            <a:xfrm>
              <a:off x="1104" y="2544"/>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FF0000"/>
                  </a:solidFill>
                </a:rPr>
                <a:t>H</a:t>
              </a:r>
            </a:p>
          </p:txBody>
        </p:sp>
        <p:sp>
          <p:nvSpPr>
            <p:cNvPr id="20550" name="AutoShape 58"/>
            <p:cNvSpPr>
              <a:spLocks noChangeArrowheads="1"/>
            </p:cNvSpPr>
            <p:nvPr/>
          </p:nvSpPr>
          <p:spPr bwMode="auto">
            <a:xfrm>
              <a:off x="1104" y="2256"/>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FF0000"/>
                  </a:solidFill>
                </a:rPr>
                <a:t>N</a:t>
              </a:r>
            </a:p>
          </p:txBody>
        </p:sp>
        <p:sp>
          <p:nvSpPr>
            <p:cNvPr id="20551" name="AutoShape 59"/>
            <p:cNvSpPr>
              <a:spLocks noChangeArrowheads="1"/>
            </p:cNvSpPr>
            <p:nvPr/>
          </p:nvSpPr>
          <p:spPr bwMode="auto">
            <a:xfrm>
              <a:off x="1104" y="1968"/>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0000FF"/>
                  </a:solidFill>
                </a:rPr>
                <a:t>Â</a:t>
              </a:r>
            </a:p>
          </p:txBody>
        </p:sp>
        <p:sp>
          <p:nvSpPr>
            <p:cNvPr id="20552" name="AutoShape 60"/>
            <p:cNvSpPr>
              <a:spLocks noChangeArrowheads="1"/>
            </p:cNvSpPr>
            <p:nvPr/>
          </p:nvSpPr>
          <p:spPr bwMode="auto">
            <a:xfrm>
              <a:off x="1104" y="1632"/>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chemeClr val="accent2"/>
                  </a:solidFill>
                </a:rPr>
                <a:t>H</a:t>
              </a:r>
            </a:p>
          </p:txBody>
        </p:sp>
      </p:grpSp>
      <p:sp>
        <p:nvSpPr>
          <p:cNvPr id="20531" name="Rectangle 61"/>
          <p:cNvSpPr>
            <a:spLocks noChangeArrowheads="1"/>
          </p:cNvSpPr>
          <p:nvPr/>
        </p:nvSpPr>
        <p:spPr bwMode="auto">
          <a:xfrm>
            <a:off x="5503862" y="2190750"/>
            <a:ext cx="515938" cy="342900"/>
          </a:xfrm>
          <a:prstGeom prst="rect">
            <a:avLst/>
          </a:prstGeom>
          <a:solidFill>
            <a:srgbClr val="FFFF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T</a:t>
            </a:r>
            <a:endParaRPr lang="en-US" altLang="zh-CN" sz="2400" b="1">
              <a:solidFill>
                <a:srgbClr val="0000FF"/>
              </a:solidFill>
              <a:latin typeface="Times New Roman" pitchFamily="18" charset="0"/>
              <a:cs typeface="Times New Roman" pitchFamily="18" charset="0"/>
            </a:endParaRPr>
          </a:p>
        </p:txBody>
      </p:sp>
      <p:sp>
        <p:nvSpPr>
          <p:cNvPr id="20532" name="Rectangle 62"/>
          <p:cNvSpPr>
            <a:spLocks noChangeArrowheads="1"/>
          </p:cNvSpPr>
          <p:nvPr/>
        </p:nvSpPr>
        <p:spPr bwMode="auto">
          <a:xfrm>
            <a:off x="6570662" y="2190750"/>
            <a:ext cx="515938" cy="342900"/>
          </a:xfrm>
          <a:prstGeom prst="rect">
            <a:avLst/>
          </a:prstGeom>
          <a:solidFill>
            <a:srgbClr val="FFFF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M</a:t>
            </a:r>
            <a:endParaRPr lang="en-US" altLang="zh-CN" sz="2400" b="1">
              <a:solidFill>
                <a:srgbClr val="0000FF"/>
              </a:solidFill>
              <a:latin typeface="Times New Roman" pitchFamily="18" charset="0"/>
              <a:cs typeface="Times New Roman" pitchFamily="18" charset="0"/>
            </a:endParaRPr>
          </a:p>
        </p:txBody>
      </p:sp>
      <p:pic>
        <p:nvPicPr>
          <p:cNvPr id="20533" name="Picture 63" descr="85B262A1A2114D5086B125AD97482D91"/>
          <p:cNvPicPr>
            <a:picLocks noChangeAspect="1" noChangeArrowheads="1"/>
          </p:cNvPicPr>
          <p:nvPr/>
        </p:nvPicPr>
        <p:blipFill>
          <a:blip r:embed="rId2"/>
          <a:srcRect/>
          <a:stretch>
            <a:fillRect/>
          </a:stretch>
        </p:blipFill>
        <p:spPr bwMode="auto">
          <a:xfrm rot="-5400000">
            <a:off x="7567614" y="-785813"/>
            <a:ext cx="514350" cy="2085975"/>
          </a:xfrm>
          <a:prstGeom prst="rect">
            <a:avLst/>
          </a:prstGeom>
          <a:noFill/>
          <a:ln w="9525">
            <a:noFill/>
            <a:miter lim="800000"/>
            <a:headEnd/>
            <a:tailEnd/>
          </a:ln>
        </p:spPr>
      </p:pic>
      <p:pic>
        <p:nvPicPr>
          <p:cNvPr id="20534" name="Picture 64" descr="85B262A1A2114D5086B125AD97482D91"/>
          <p:cNvPicPr>
            <a:picLocks noChangeAspect="1" noChangeArrowheads="1"/>
          </p:cNvPicPr>
          <p:nvPr/>
        </p:nvPicPr>
        <p:blipFill>
          <a:blip r:embed="rId2"/>
          <a:srcRect/>
          <a:stretch>
            <a:fillRect/>
          </a:stretch>
        </p:blipFill>
        <p:spPr bwMode="auto">
          <a:xfrm rot="-5400000">
            <a:off x="5891214" y="-785813"/>
            <a:ext cx="514350" cy="2085975"/>
          </a:xfrm>
          <a:prstGeom prst="rect">
            <a:avLst/>
          </a:prstGeom>
          <a:noFill/>
          <a:ln w="9525">
            <a:noFill/>
            <a:miter lim="800000"/>
            <a:headEnd/>
            <a:tailEnd/>
          </a:ln>
        </p:spPr>
      </p:pic>
      <p:pic>
        <p:nvPicPr>
          <p:cNvPr id="20535" name="Picture 65" descr="85B262A1A2114D5086B125AD97482D91"/>
          <p:cNvPicPr>
            <a:picLocks noChangeAspect="1" noChangeArrowheads="1"/>
          </p:cNvPicPr>
          <p:nvPr/>
        </p:nvPicPr>
        <p:blipFill>
          <a:blip r:embed="rId2"/>
          <a:srcRect/>
          <a:stretch>
            <a:fillRect/>
          </a:stretch>
        </p:blipFill>
        <p:spPr bwMode="auto">
          <a:xfrm rot="-5400000">
            <a:off x="4291014" y="-785813"/>
            <a:ext cx="514350" cy="2085975"/>
          </a:xfrm>
          <a:prstGeom prst="rect">
            <a:avLst/>
          </a:prstGeom>
          <a:noFill/>
          <a:ln w="9525">
            <a:noFill/>
            <a:miter lim="800000"/>
            <a:headEnd/>
            <a:tailEnd/>
          </a:ln>
        </p:spPr>
      </p:pic>
      <p:pic>
        <p:nvPicPr>
          <p:cNvPr id="20536" name="Picture 69" descr="85B262A1A2114D5086B125AD97482D91"/>
          <p:cNvPicPr>
            <a:picLocks noChangeAspect="1" noChangeArrowheads="1"/>
          </p:cNvPicPr>
          <p:nvPr/>
        </p:nvPicPr>
        <p:blipFill>
          <a:blip r:embed="rId2"/>
          <a:srcRect/>
          <a:stretch>
            <a:fillRect/>
          </a:stretch>
        </p:blipFill>
        <p:spPr bwMode="auto">
          <a:xfrm rot="-5400000">
            <a:off x="2690814" y="-785813"/>
            <a:ext cx="514350" cy="2085975"/>
          </a:xfrm>
          <a:prstGeom prst="rect">
            <a:avLst/>
          </a:prstGeom>
          <a:noFill/>
          <a:ln w="9525">
            <a:noFill/>
            <a:miter lim="800000"/>
            <a:headEnd/>
            <a:tailEnd/>
          </a:ln>
        </p:spPr>
      </p:pic>
      <p:grpSp>
        <p:nvGrpSpPr>
          <p:cNvPr id="3" name="Group 71"/>
          <p:cNvGrpSpPr>
            <a:grpSpLocks/>
          </p:cNvGrpSpPr>
          <p:nvPr/>
        </p:nvGrpSpPr>
        <p:grpSpPr bwMode="auto">
          <a:xfrm>
            <a:off x="6037262" y="1390650"/>
            <a:ext cx="533400" cy="2628900"/>
            <a:chOff x="1104" y="1296"/>
            <a:chExt cx="336" cy="2160"/>
          </a:xfrm>
        </p:grpSpPr>
        <p:sp>
          <p:nvSpPr>
            <p:cNvPr id="20539" name="AutoShape 72"/>
            <p:cNvSpPr>
              <a:spLocks noChangeArrowheads="1"/>
            </p:cNvSpPr>
            <p:nvPr/>
          </p:nvSpPr>
          <p:spPr bwMode="auto">
            <a:xfrm>
              <a:off x="1104" y="1296"/>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N</a:t>
              </a:r>
              <a:endParaRPr lang="en-US" altLang="zh-CN" sz="2400" b="1" i="1">
                <a:solidFill>
                  <a:srgbClr val="FF0000"/>
                </a:solidFill>
                <a:latin typeface="Times New Roman" pitchFamily="18" charset="0"/>
                <a:cs typeface="Times New Roman" pitchFamily="18" charset="0"/>
              </a:endParaRPr>
            </a:p>
          </p:txBody>
        </p:sp>
        <p:sp>
          <p:nvSpPr>
            <p:cNvPr id="20540" name="AutoShape 73"/>
            <p:cNvSpPr>
              <a:spLocks noChangeArrowheads="1"/>
            </p:cNvSpPr>
            <p:nvPr/>
          </p:nvSpPr>
          <p:spPr bwMode="auto">
            <a:xfrm>
              <a:off x="1104" y="3120"/>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U</a:t>
              </a:r>
              <a:endParaRPr lang="en-US" altLang="zh-CN" sz="2400" b="1" i="1">
                <a:solidFill>
                  <a:srgbClr val="FF0000"/>
                </a:solidFill>
                <a:latin typeface="Times New Roman" pitchFamily="18" charset="0"/>
                <a:cs typeface="Times New Roman" pitchFamily="18" charset="0"/>
              </a:endParaRPr>
            </a:p>
          </p:txBody>
        </p:sp>
        <p:sp>
          <p:nvSpPr>
            <p:cNvPr id="20541" name="AutoShape 74"/>
            <p:cNvSpPr>
              <a:spLocks noChangeArrowheads="1"/>
            </p:cNvSpPr>
            <p:nvPr/>
          </p:nvSpPr>
          <p:spPr bwMode="auto">
            <a:xfrm>
              <a:off x="1104" y="2832"/>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Ậ</a:t>
              </a:r>
              <a:endParaRPr lang="en-US" altLang="zh-CN" sz="2400" b="1" i="1">
                <a:solidFill>
                  <a:srgbClr val="FF0000"/>
                </a:solidFill>
                <a:latin typeface="Times New Roman" pitchFamily="18" charset="0"/>
                <a:cs typeface="Times New Roman" pitchFamily="18" charset="0"/>
              </a:endParaRPr>
            </a:p>
          </p:txBody>
        </p:sp>
        <p:sp>
          <p:nvSpPr>
            <p:cNvPr id="20542" name="AutoShape 75"/>
            <p:cNvSpPr>
              <a:spLocks noChangeArrowheads="1"/>
            </p:cNvSpPr>
            <p:nvPr/>
          </p:nvSpPr>
          <p:spPr bwMode="auto">
            <a:xfrm>
              <a:off x="1104" y="2544"/>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H</a:t>
              </a:r>
              <a:endParaRPr lang="en-US" altLang="zh-CN" sz="2400" b="1" i="1">
                <a:solidFill>
                  <a:srgbClr val="FF0000"/>
                </a:solidFill>
                <a:latin typeface="Times New Roman" pitchFamily="18" charset="0"/>
                <a:cs typeface="Times New Roman" pitchFamily="18" charset="0"/>
              </a:endParaRPr>
            </a:p>
          </p:txBody>
        </p:sp>
        <p:sp>
          <p:nvSpPr>
            <p:cNvPr id="20543" name="AutoShape 76"/>
            <p:cNvSpPr>
              <a:spLocks noChangeArrowheads="1"/>
            </p:cNvSpPr>
            <p:nvPr/>
          </p:nvSpPr>
          <p:spPr bwMode="auto">
            <a:xfrm>
              <a:off x="1104" y="2256"/>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N</a:t>
              </a:r>
              <a:endParaRPr lang="en-US" altLang="zh-CN" sz="2400" b="1" i="1">
                <a:solidFill>
                  <a:srgbClr val="FF0000"/>
                </a:solidFill>
                <a:latin typeface="Times New Roman" pitchFamily="18" charset="0"/>
                <a:cs typeface="Times New Roman" pitchFamily="18" charset="0"/>
              </a:endParaRPr>
            </a:p>
          </p:txBody>
        </p:sp>
        <p:sp>
          <p:nvSpPr>
            <p:cNvPr id="20544" name="AutoShape 77"/>
            <p:cNvSpPr>
              <a:spLocks noChangeArrowheads="1"/>
            </p:cNvSpPr>
            <p:nvPr/>
          </p:nvSpPr>
          <p:spPr bwMode="auto">
            <a:xfrm>
              <a:off x="1104" y="1968"/>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Â</a:t>
              </a:r>
              <a:endParaRPr lang="en-US" altLang="zh-CN" sz="2400" b="1" i="1">
                <a:solidFill>
                  <a:srgbClr val="FF0000"/>
                </a:solidFill>
                <a:latin typeface="Times New Roman" pitchFamily="18" charset="0"/>
                <a:cs typeface="Times New Roman" pitchFamily="18" charset="0"/>
              </a:endParaRPr>
            </a:p>
          </p:txBody>
        </p:sp>
        <p:sp>
          <p:nvSpPr>
            <p:cNvPr id="20545" name="AutoShape 78"/>
            <p:cNvSpPr>
              <a:spLocks noChangeArrowheads="1"/>
            </p:cNvSpPr>
            <p:nvPr/>
          </p:nvSpPr>
          <p:spPr bwMode="auto">
            <a:xfrm>
              <a:off x="1104" y="1632"/>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H</a:t>
              </a:r>
              <a:endParaRPr lang="en-US" altLang="zh-CN" sz="2400" b="1" i="1">
                <a:solidFill>
                  <a:srgbClr val="FF0000"/>
                </a:solidFill>
                <a:latin typeface="Times New Roman" pitchFamily="18" charset="0"/>
                <a:cs typeface="Times New Roman"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 xmlns:a14="http://schemas.microsoft.com/office/drawing/2010/main" val="0"/>
              </a:ext>
            </a:extLst>
          </a:blip>
          <a:srcRect t="31289" r="58933"/>
          <a:stretch/>
        </p:blipFill>
        <p:spPr>
          <a:xfrm>
            <a:off x="168792" y="2362010"/>
            <a:ext cx="2955408" cy="2781490"/>
          </a:xfrm>
          <a:prstGeom prst="rect">
            <a:avLst/>
          </a:prstGeom>
        </p:spPr>
      </p:pic>
      <p:pic>
        <p:nvPicPr>
          <p:cNvPr id="4" name="图片 3"/>
          <p:cNvPicPr>
            <a:picLocks noChangeAspect="1"/>
          </p:cNvPicPr>
          <p:nvPr/>
        </p:nvPicPr>
        <p:blipFill rotWithShape="1">
          <a:blip r:embed="rId4">
            <a:extLst>
              <a:ext uri="{28A0092B-C50C-407E-A947-70E740481C1C}">
                <a14:useLocalDpi xmlns="" xmlns:a14="http://schemas.microsoft.com/office/drawing/2010/main" val="0"/>
              </a:ext>
            </a:extLst>
          </a:blip>
          <a:srcRect t="59970" r="33333"/>
          <a:stretch/>
        </p:blipFill>
        <p:spPr>
          <a:xfrm>
            <a:off x="0" y="3523062"/>
            <a:ext cx="4797740" cy="1620437"/>
          </a:xfrm>
          <a:prstGeom prst="rect">
            <a:avLst/>
          </a:prstGeom>
        </p:spPr>
      </p:pic>
      <p:sp>
        <p:nvSpPr>
          <p:cNvPr id="26" name="Content Placeholder 2"/>
          <p:cNvSpPr txBox="1">
            <a:spLocks/>
          </p:cNvSpPr>
          <p:nvPr/>
        </p:nvSpPr>
        <p:spPr>
          <a:xfrm>
            <a:off x="381000" y="438150"/>
            <a:ext cx="8229600" cy="339447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charset="0"/>
              <a:buNone/>
              <a:tabLst/>
              <a:defRPr/>
            </a:pP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Viết</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một</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bức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thư</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gửi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cho</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bố</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mẹ</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hoặc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người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thân</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trong</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gia</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đình</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về</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cảm</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giác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khi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bị</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được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so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sánh</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với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người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khác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a:t>
            </a:r>
          </a:p>
        </p:txBody>
      </p:sp>
      <p:pic>
        <p:nvPicPr>
          <p:cNvPr id="29" name="Picture 28" descr="—Pngtree—cartoon hand drawn cute little_4463456.png"/>
          <p:cNvPicPr>
            <a:picLocks noChangeAspect="1"/>
          </p:cNvPicPr>
          <p:nvPr/>
        </p:nvPicPr>
        <p:blipFill>
          <a:blip r:embed="rId5" cstate="print"/>
          <a:stretch>
            <a:fillRect/>
          </a:stretch>
        </p:blipFill>
        <p:spPr>
          <a:xfrm flipH="1">
            <a:off x="6705600" y="1809750"/>
            <a:ext cx="2152650" cy="3790950"/>
          </a:xfrm>
          <a:prstGeom prst="rect">
            <a:avLst/>
          </a:prstGeom>
        </p:spPr>
      </p:pic>
    </p:spTree>
    <p:extLst>
      <p:ext uri="{BB962C8B-B14F-4D97-AF65-F5344CB8AC3E}">
        <p14:creationId xmlns="" xmlns:p14="http://schemas.microsoft.com/office/powerpoint/2010/main" val="1290392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0-#ppt_w/2"/>
                                          </p:val>
                                        </p:tav>
                                        <p:tav tm="100000">
                                          <p:val>
                                            <p:strVal val="#ppt_x"/>
                                          </p:val>
                                        </p:tav>
                                      </p:tavLst>
                                    </p:anim>
                                    <p:anim calcmode="lin" valueType="num">
                                      <p:cBhvr additive="base">
                                        <p:cTn id="13"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strVal val="#ppt_w*0.70"/>
                                          </p:val>
                                        </p:tav>
                                        <p:tav tm="100000">
                                          <p:val>
                                            <p:strVal val="#ppt_w"/>
                                          </p:val>
                                        </p:tav>
                                      </p:tavLst>
                                    </p:anim>
                                    <p:anim calcmode="lin" valueType="num">
                                      <p:cBhvr>
                                        <p:cTn id="19" dur="1000" fill="hold"/>
                                        <p:tgtEl>
                                          <p:spTgt spid="26"/>
                                        </p:tgtEl>
                                        <p:attrNameLst>
                                          <p:attrName>ppt_h</p:attrName>
                                        </p:attrNameLst>
                                      </p:cBhvr>
                                      <p:tavLst>
                                        <p:tav tm="0">
                                          <p:val>
                                            <p:strVal val="#ppt_h"/>
                                          </p:val>
                                        </p:tav>
                                        <p:tav tm="100000">
                                          <p:val>
                                            <p:strVal val="#ppt_h"/>
                                          </p:val>
                                        </p:tav>
                                      </p:tavLst>
                                    </p:anim>
                                    <p:animEffect transition="in" filter="fade">
                                      <p:cBhvr>
                                        <p:cTn id="20" dur="1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dissolv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rotWithShape="1">
          <a:blip r:embed="rId2" cstate="print">
            <a:extLst>
              <a:ext uri="{28A0092B-C50C-407E-A947-70E740481C1C}">
                <a14:useLocalDpi xmlns="" xmlns:a14="http://schemas.microsoft.com/office/drawing/2010/main" val="0"/>
              </a:ext>
            </a:extLst>
          </a:blip>
          <a:srcRect l="1733" t="22044" r="55734" b="4711"/>
          <a:stretch/>
        </p:blipFill>
        <p:spPr>
          <a:xfrm rot="21259508">
            <a:off x="89251" y="3148525"/>
            <a:ext cx="1964101" cy="1902530"/>
          </a:xfrm>
          <a:prstGeom prst="rect">
            <a:avLst/>
          </a:prstGeom>
        </p:spPr>
      </p:pic>
      <p:pic>
        <p:nvPicPr>
          <p:cNvPr id="5" name="图片 8"/>
          <p:cNvPicPr>
            <a:picLocks noChangeAspect="1"/>
          </p:cNvPicPr>
          <p:nvPr/>
        </p:nvPicPr>
        <p:blipFill rotWithShape="1">
          <a:blip r:embed="rId3">
            <a:extLst>
              <a:ext uri="{28A0092B-C50C-407E-A947-70E740481C1C}">
                <a14:useLocalDpi xmlns="" xmlns:a14="http://schemas.microsoft.com/office/drawing/2010/main" val="0"/>
              </a:ext>
            </a:extLst>
          </a:blip>
          <a:srcRect l="31600" t="14933" r="58000" b="35289"/>
          <a:stretch/>
        </p:blipFill>
        <p:spPr>
          <a:xfrm>
            <a:off x="2514600" y="-1060704"/>
            <a:ext cx="950976" cy="2560320"/>
          </a:xfrm>
          <a:prstGeom prst="rect">
            <a:avLst/>
          </a:prstGeom>
        </p:spPr>
      </p:pic>
      <p:pic>
        <p:nvPicPr>
          <p:cNvPr id="6" name="图片 11"/>
          <p:cNvPicPr>
            <a:picLocks noChangeAspect="1"/>
          </p:cNvPicPr>
          <p:nvPr/>
        </p:nvPicPr>
        <p:blipFill rotWithShape="1">
          <a:blip r:embed="rId3">
            <a:extLst>
              <a:ext uri="{28A0092B-C50C-407E-A947-70E740481C1C}">
                <a14:useLocalDpi xmlns="" xmlns:a14="http://schemas.microsoft.com/office/drawing/2010/main" val="0"/>
              </a:ext>
            </a:extLst>
          </a:blip>
          <a:srcRect l="31600" t="14933" r="58000" b="35289"/>
          <a:stretch/>
        </p:blipFill>
        <p:spPr>
          <a:xfrm>
            <a:off x="4479032" y="-428155"/>
            <a:ext cx="950976" cy="2560320"/>
          </a:xfrm>
          <a:prstGeom prst="rect">
            <a:avLst/>
          </a:prstGeom>
        </p:spPr>
      </p:pic>
      <p:pic>
        <p:nvPicPr>
          <p:cNvPr id="7" name="图片 12"/>
          <p:cNvPicPr>
            <a:picLocks noChangeAspect="1"/>
          </p:cNvPicPr>
          <p:nvPr/>
        </p:nvPicPr>
        <p:blipFill rotWithShape="1">
          <a:blip r:embed="rId3">
            <a:extLst>
              <a:ext uri="{28A0092B-C50C-407E-A947-70E740481C1C}">
                <a14:useLocalDpi xmlns="" xmlns:a14="http://schemas.microsoft.com/office/drawing/2010/main" val="0"/>
              </a:ext>
            </a:extLst>
          </a:blip>
          <a:srcRect l="31600" t="14933" r="58000" b="35289"/>
          <a:stretch/>
        </p:blipFill>
        <p:spPr>
          <a:xfrm>
            <a:off x="7202424" y="-868680"/>
            <a:ext cx="950976" cy="2560320"/>
          </a:xfrm>
          <a:prstGeom prst="rect">
            <a:avLst/>
          </a:prstGeom>
        </p:spPr>
      </p:pic>
      <p:sp>
        <p:nvSpPr>
          <p:cNvPr id="8" name="TextBox 7"/>
          <p:cNvSpPr txBox="1"/>
          <p:nvPr/>
        </p:nvSpPr>
        <p:spPr>
          <a:xfrm>
            <a:off x="152400" y="971550"/>
            <a:ext cx="1656184" cy="1815882"/>
          </a:xfrm>
          <a:prstGeom prst="rect">
            <a:avLst/>
          </a:prstGeom>
          <a:noFill/>
        </p:spPr>
        <p:txBody>
          <a:bodyPr wrap="square" rtlCol="0">
            <a:spAutoFit/>
          </a:bodyPr>
          <a:lstStyle/>
          <a:p>
            <a:pPr algn="ctr"/>
            <a:r>
              <a:rPr lang="en-US" altLang="zh-CN" sz="2800" b="1" dirty="0" smtClean="0">
                <a:solidFill>
                  <a:srgbClr val="7030A0"/>
                </a:solidFill>
                <a:latin typeface="Times New Roman" pitchFamily="18" charset="0"/>
                <a:ea typeface="方正粗圆_GBK" pitchFamily="65" charset="-122"/>
                <a:cs typeface="Times New Roman" pitchFamily="18" charset="0"/>
              </a:rPr>
              <a:t>HƯỚNG</a:t>
            </a:r>
          </a:p>
          <a:p>
            <a:pPr algn="ctr"/>
            <a:r>
              <a:rPr lang="en-US" altLang="zh-CN" sz="2800" b="1" dirty="0" smtClean="0">
                <a:solidFill>
                  <a:srgbClr val="7030A0"/>
                </a:solidFill>
                <a:latin typeface="Times New Roman" pitchFamily="18" charset="0"/>
                <a:ea typeface="方正粗圆_GBK" pitchFamily="65" charset="-122"/>
                <a:cs typeface="Times New Roman" pitchFamily="18" charset="0"/>
              </a:rPr>
              <a:t>DẪN</a:t>
            </a:r>
          </a:p>
          <a:p>
            <a:pPr algn="ctr"/>
            <a:r>
              <a:rPr lang="en-US" altLang="zh-CN" sz="2800" b="1" dirty="0" smtClean="0">
                <a:solidFill>
                  <a:srgbClr val="7030A0"/>
                </a:solidFill>
                <a:latin typeface="Times New Roman" pitchFamily="18" charset="0"/>
                <a:ea typeface="方正粗圆_GBK" pitchFamily="65" charset="-122"/>
                <a:cs typeface="Times New Roman" pitchFamily="18" charset="0"/>
              </a:rPr>
              <a:t>TỰ </a:t>
            </a:r>
          </a:p>
          <a:p>
            <a:pPr algn="ctr"/>
            <a:r>
              <a:rPr lang="en-US" altLang="zh-CN" sz="2800" b="1" dirty="0" smtClean="0">
                <a:solidFill>
                  <a:srgbClr val="7030A0"/>
                </a:solidFill>
                <a:latin typeface="Times New Roman" pitchFamily="18" charset="0"/>
                <a:ea typeface="方正粗圆_GBK" pitchFamily="65" charset="-122"/>
                <a:cs typeface="Times New Roman" pitchFamily="18" charset="0"/>
              </a:rPr>
              <a:t>HỌC</a:t>
            </a:r>
            <a:endParaRPr lang="en-US" altLang="zh-CN" sz="2800" b="1" dirty="0" smtClean="0">
              <a:solidFill>
                <a:srgbClr val="7030A0"/>
              </a:solidFill>
              <a:latin typeface="Times New Roman" pitchFamily="18" charset="0"/>
              <a:ea typeface="方正粗圆_GBK" pitchFamily="65" charset="-122"/>
              <a:cs typeface="Times New Roman" pitchFamily="18" charset="0"/>
            </a:endParaRPr>
          </a:p>
        </p:txBody>
      </p:sp>
      <p:sp>
        <p:nvSpPr>
          <p:cNvPr id="9" name="Rectangle 8"/>
          <p:cNvSpPr/>
          <p:nvPr/>
        </p:nvSpPr>
        <p:spPr>
          <a:xfrm>
            <a:off x="4114800" y="2147828"/>
            <a:ext cx="1828800" cy="2862322"/>
          </a:xfrm>
          <a:prstGeom prst="rect">
            <a:avLst/>
          </a:prstGeom>
        </p:spPr>
        <p:txBody>
          <a:bodyPr wrap="square">
            <a:spAutoFit/>
          </a:bodyPr>
          <a:lstStyle/>
          <a:p>
            <a:pPr lvl="0" algn="ctr" eaLnBrk="0" fontAlgn="base" hangingPunct="0">
              <a:spcBef>
                <a:spcPct val="0"/>
              </a:spcBef>
              <a:spcAft>
                <a:spcPct val="0"/>
              </a:spcAft>
            </a:pPr>
            <a:r>
              <a:rPr lang="en-US" sz="3000" dirty="0" err="1" smtClean="0">
                <a:latin typeface="Times New Roman" pitchFamily="18" charset="0"/>
                <a:ea typeface="Calibri" pitchFamily="34" charset="0"/>
                <a:cs typeface="Times New Roman" pitchFamily="18" charset="0"/>
              </a:rPr>
              <a:t>Lên</a:t>
            </a:r>
            <a:r>
              <a:rPr lang="en-US" sz="3000" dirty="0" smtClean="0">
                <a:latin typeface="Times New Roman" pitchFamily="18" charset="0"/>
                <a:ea typeface="Calibri" pitchFamily="34" charset="0"/>
                <a:cs typeface="Times New Roman" pitchFamily="18" charset="0"/>
              </a:rPr>
              <a:t> ý </a:t>
            </a:r>
            <a:r>
              <a:rPr lang="en-US" sz="3000" dirty="0" err="1" smtClean="0">
                <a:latin typeface="Times New Roman" pitchFamily="18" charset="0"/>
                <a:ea typeface="Calibri" pitchFamily="34" charset="0"/>
                <a:cs typeface="Times New Roman" pitchFamily="18" charset="0"/>
              </a:rPr>
              <a:t>tưởng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xây</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dựng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màn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kịch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ngắn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về</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đề</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tài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gia</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đình</a:t>
            </a:r>
            <a:r>
              <a:rPr lang="en-US" sz="3000" dirty="0" smtClean="0">
                <a:latin typeface="Times New Roman" pitchFamily="18" charset="0"/>
                <a:ea typeface="Calibri" pitchFamily="34" charset="0"/>
                <a:cs typeface="Times New Roman" pitchFamily="18" charset="0"/>
              </a:rPr>
              <a:t>?</a:t>
            </a:r>
            <a:r>
              <a:rPr lang="en-US" sz="3000" dirty="0" smtClean="0">
                <a:latin typeface="Times New Roman" pitchFamily="18" charset="0"/>
                <a:cs typeface="Times New Roman" pitchFamily="18" charset="0"/>
              </a:rPr>
              <a:t> </a:t>
            </a:r>
          </a:p>
        </p:txBody>
      </p:sp>
      <p:sp>
        <p:nvSpPr>
          <p:cNvPr id="10" name="Rectangle 9"/>
          <p:cNvSpPr/>
          <p:nvPr/>
        </p:nvSpPr>
        <p:spPr>
          <a:xfrm>
            <a:off x="2362200" y="1809750"/>
            <a:ext cx="1219200" cy="1015663"/>
          </a:xfrm>
          <a:prstGeom prst="rect">
            <a:avLst/>
          </a:prstGeom>
        </p:spPr>
        <p:txBody>
          <a:bodyPr wrap="square">
            <a:spAutoFit/>
          </a:bodyPr>
          <a:lstStyle/>
          <a:p>
            <a:pPr lvl="0" algn="ctr" eaLnBrk="0" fontAlgn="base" hangingPunct="0">
              <a:spcBef>
                <a:spcPct val="0"/>
              </a:spcBef>
              <a:spcAft>
                <a:spcPct val="0"/>
              </a:spcAft>
            </a:pPr>
            <a:r>
              <a:rPr lang="en-US" sz="3000" dirty="0" err="1" smtClean="0">
                <a:latin typeface="Times New Roman" pitchFamily="18" charset="0"/>
                <a:cs typeface="Times New Roman" pitchFamily="18" charset="0"/>
              </a:rPr>
              <a:t>Ôn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lại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bài</a:t>
            </a:r>
            <a:endParaRPr lang="en-US" sz="3000" dirty="0" smtClean="0">
              <a:latin typeface="Times New Roman" pitchFamily="18" charset="0"/>
              <a:cs typeface="Times New Roman" pitchFamily="18" charset="0"/>
            </a:endParaRPr>
          </a:p>
        </p:txBody>
      </p:sp>
      <p:sp>
        <p:nvSpPr>
          <p:cNvPr id="11" name="Rectangle 10"/>
          <p:cNvSpPr/>
          <p:nvPr/>
        </p:nvSpPr>
        <p:spPr>
          <a:xfrm>
            <a:off x="6324600" y="1809750"/>
            <a:ext cx="2590800" cy="3323987"/>
          </a:xfrm>
          <a:prstGeom prst="rect">
            <a:avLst/>
          </a:prstGeom>
        </p:spPr>
        <p:txBody>
          <a:bodyPr wrap="square">
            <a:spAutoFit/>
          </a:bodyPr>
          <a:lstStyle/>
          <a:p>
            <a:pPr lvl="0" algn="ctr" eaLnBrk="0" fontAlgn="base" hangingPunct="0">
              <a:spcBef>
                <a:spcPct val="0"/>
              </a:spcBef>
              <a:spcAft>
                <a:spcPct val="0"/>
              </a:spcAft>
            </a:pPr>
            <a:r>
              <a:rPr lang="en-US" sz="3000" dirty="0" err="1" smtClean="0">
                <a:latin typeface="Times New Roman" pitchFamily="18" charset="0"/>
                <a:ea typeface="Calibri" pitchFamily="34" charset="0"/>
                <a:cs typeface="Times New Roman" pitchFamily="18" charset="0"/>
              </a:rPr>
              <a:t>Soạn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bài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Luyện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nói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về</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quan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sát</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tưởng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tượng</a:t>
            </a:r>
            <a:r>
              <a:rPr lang="en-US" sz="3000" dirty="0" smtClean="0">
                <a:latin typeface="Times New Roman" pitchFamily="18" charset="0"/>
                <a:ea typeface="Calibri" pitchFamily="34" charset="0"/>
                <a:cs typeface="Times New Roman" pitchFamily="18" charset="0"/>
              </a:rPr>
              <a:t>, so </a:t>
            </a:r>
            <a:r>
              <a:rPr lang="en-US" sz="3000" dirty="0" err="1" smtClean="0">
                <a:latin typeface="Times New Roman" pitchFamily="18" charset="0"/>
                <a:ea typeface="Calibri" pitchFamily="34" charset="0"/>
                <a:cs typeface="Times New Roman" pitchFamily="18" charset="0"/>
              </a:rPr>
              <a:t>sánh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và</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nhận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xét</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trong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văn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miêu</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tả</a:t>
            </a:r>
            <a:r>
              <a:rPr lang="en-US" sz="3000" dirty="0" smtClean="0">
                <a:latin typeface="Times New Roman" pitchFamily="18" charset="0"/>
                <a:ea typeface="Calibri" pitchFamily="34" charset="0"/>
                <a:cs typeface="Times New Roman" pitchFamily="18" charset="0"/>
              </a:rPr>
              <a:t>”</a:t>
            </a:r>
            <a:endParaRPr lang="en-US" sz="30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0.70"/>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0.70"/>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0.70"/>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2"/>
          <p:cNvSpPr txBox="1">
            <a:spLocks noChangeArrowheads="1"/>
          </p:cNvSpPr>
          <p:nvPr/>
        </p:nvSpPr>
        <p:spPr bwMode="auto">
          <a:xfrm>
            <a:off x="228600" y="1200150"/>
            <a:ext cx="6781800" cy="1815882"/>
          </a:xfrm>
          <a:prstGeom prst="rect">
            <a:avLst/>
          </a:prstGeom>
          <a:noFill/>
          <a:ln w="9525">
            <a:noFill/>
            <a:miter lim="800000"/>
            <a:headEnd/>
            <a:tailEnd/>
          </a:ln>
        </p:spPr>
        <p:txBody>
          <a:bodyPr wrap="square">
            <a:spAutoFit/>
          </a:bodyPr>
          <a:lstStyle/>
          <a:p>
            <a:pPr algn="just" eaLnBrk="0" hangingPunct="0"/>
            <a:r>
              <a:rPr lang="en-US" altLang="zh-CN" sz="2800" b="1" dirty="0">
                <a:solidFill>
                  <a:srgbClr val="0000FF"/>
                </a:solidFill>
                <a:latin typeface="Times New Roman" pitchFamily="18" charset="0"/>
              </a:rPr>
              <a:t>“</a:t>
            </a:r>
            <a:r>
              <a:rPr lang="en-US" altLang="zh-CN" sz="2800" b="1" dirty="0" err="1">
                <a:solidFill>
                  <a:srgbClr val="0000FF"/>
                </a:solidFill>
                <a:latin typeface="Times New Roman" pitchFamily="18" charset="0"/>
              </a:rPr>
              <a:t>Đừng</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để</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cho</a:t>
            </a:r>
            <a:r>
              <a:rPr lang="en-US" altLang="zh-CN" sz="2800" b="1" dirty="0">
                <a:solidFill>
                  <a:srgbClr val="0000FF"/>
                </a:solidFill>
                <a:latin typeface="Times New Roman" pitchFamily="18" charset="0"/>
              </a:rPr>
              <a:t> con </a:t>
            </a:r>
            <a:r>
              <a:rPr lang="en-US" altLang="zh-CN" sz="2800" b="1" dirty="0" err="1">
                <a:solidFill>
                  <a:srgbClr val="0000FF"/>
                </a:solidFill>
                <a:latin typeface="Times New Roman" pitchFamily="18" charset="0"/>
              </a:rPr>
              <a:t>rắn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ghen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tị</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luồn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v</a:t>
            </a:r>
            <a:r>
              <a:rPr lang="en-US" altLang="zh-CN" sz="2800" b="1" dirty="0" err="1">
                <a:solidFill>
                  <a:srgbClr val="0000FF"/>
                </a:solidFill>
                <a:latin typeface="Times New Roman" pitchFamily="18" charset="0"/>
                <a:cs typeface="Times New Roman" pitchFamily="18" charset="0"/>
              </a:rPr>
              <a:t>à</a:t>
            </a:r>
            <a:r>
              <a:rPr lang="en-US" altLang="zh-CN" sz="2800" b="1" dirty="0" err="1">
                <a:solidFill>
                  <a:srgbClr val="0000FF"/>
                </a:solidFill>
                <a:latin typeface="Times New Roman" pitchFamily="18" charset="0"/>
              </a:rPr>
              <a:t>o</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trong</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tim</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Đó</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là</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một</a:t>
            </a:r>
            <a:r>
              <a:rPr lang="en-US" altLang="zh-CN" sz="2800" b="1" dirty="0">
                <a:solidFill>
                  <a:srgbClr val="0000FF"/>
                </a:solidFill>
                <a:latin typeface="Times New Roman" pitchFamily="18" charset="0"/>
              </a:rPr>
              <a:t> con </a:t>
            </a:r>
            <a:r>
              <a:rPr lang="en-US" altLang="zh-CN" sz="2800" b="1" dirty="0" err="1">
                <a:solidFill>
                  <a:srgbClr val="0000FF"/>
                </a:solidFill>
                <a:latin typeface="Times New Roman" pitchFamily="18" charset="0"/>
              </a:rPr>
              <a:t>rắn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độc</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nó</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sẽ</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gặm</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mòn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khối</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óc</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và</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làm</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đồi</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bại</a:t>
            </a:r>
            <a:r>
              <a:rPr lang="en-US" altLang="zh-CN" sz="2800" b="1" dirty="0">
                <a:solidFill>
                  <a:srgbClr val="0000FF"/>
                </a:solidFill>
                <a:latin typeface="Times New Roman" pitchFamily="18" charset="0"/>
              </a:rPr>
              <a:t> con </a:t>
            </a:r>
            <a:r>
              <a:rPr lang="en-US" altLang="zh-CN" sz="2800" b="1" dirty="0" err="1">
                <a:solidFill>
                  <a:srgbClr val="0000FF"/>
                </a:solidFill>
                <a:latin typeface="Times New Roman" pitchFamily="18" charset="0"/>
              </a:rPr>
              <a:t>tim</a:t>
            </a:r>
            <a:r>
              <a:rPr lang="en-US" altLang="zh-CN" sz="2800" b="1" dirty="0">
                <a:solidFill>
                  <a:srgbClr val="0000FF"/>
                </a:solidFill>
                <a:latin typeface="Times New Roman" pitchFamily="18" charset="0"/>
              </a:rPr>
              <a:t>.”</a:t>
            </a:r>
          </a:p>
          <a:p>
            <a:pPr algn="r" eaLnBrk="0" hangingPunct="0"/>
            <a:r>
              <a:rPr lang="en-US" altLang="zh-CN" sz="2800" b="1" dirty="0">
                <a:solidFill>
                  <a:srgbClr val="0000FF"/>
                </a:solidFill>
                <a:latin typeface="Times New Roman" pitchFamily="18" charset="0"/>
              </a:rPr>
              <a:t>(</a:t>
            </a:r>
            <a:r>
              <a:rPr lang="en-US" altLang="zh-CN" sz="2800" b="1" dirty="0" err="1">
                <a:solidFill>
                  <a:srgbClr val="0000FF"/>
                </a:solidFill>
                <a:latin typeface="Times New Roman" pitchFamily="18" charset="0"/>
              </a:rPr>
              <a:t>Ét-môn-đô</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đơ</a:t>
            </a:r>
            <a:r>
              <a:rPr lang="en-US" altLang="zh-CN" sz="2800" b="1" dirty="0">
                <a:solidFill>
                  <a:srgbClr val="0000FF"/>
                </a:solidFill>
                <a:latin typeface="Times New Roman" pitchFamily="18" charset="0"/>
              </a:rPr>
              <a:t> A-mi-xi)</a:t>
            </a:r>
            <a:endParaRPr lang="vi-VN" sz="2800" b="1" dirty="0">
              <a:solidFill>
                <a:srgbClr val="0000FF"/>
              </a:solidFill>
              <a:latin typeface="Times New Roman" pitchFamily="18" charset="0"/>
              <a:cs typeface="Times New Roman" pitchFamily="18" charset="0"/>
            </a:endParaRPr>
          </a:p>
        </p:txBody>
      </p:sp>
      <p:pic>
        <p:nvPicPr>
          <p:cNvPr id="3" name="图片 6"/>
          <p:cNvPicPr>
            <a:picLocks noChangeAspect="1"/>
          </p:cNvPicPr>
          <p:nvPr/>
        </p:nvPicPr>
        <p:blipFill rotWithShape="1">
          <a:blip r:embed="rId2">
            <a:extLst>
              <a:ext uri="{28A0092B-C50C-407E-A947-70E740481C1C}">
                <a14:useLocalDpi xmlns="" xmlns:a14="http://schemas.microsoft.com/office/drawing/2010/main" val="0"/>
              </a:ext>
            </a:extLst>
          </a:blip>
          <a:srcRect l="52800" t="40296"/>
          <a:stretch/>
        </p:blipFill>
        <p:spPr>
          <a:xfrm>
            <a:off x="4828032" y="2072640"/>
            <a:ext cx="4315968" cy="30708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9144000" cy="5143500"/>
          </a:xfrm>
          <a:prstGeom prst="rect">
            <a:avLst/>
          </a:prstGeom>
        </p:spPr>
      </p:pic>
      <p:pic>
        <p:nvPicPr>
          <p:cNvPr id="13" name="图片 12"/>
          <p:cNvPicPr>
            <a:picLocks noChangeAspect="1"/>
          </p:cNvPicPr>
          <p:nvPr/>
        </p:nvPicPr>
        <p:blipFill rotWithShape="1">
          <a:blip r:embed="rId4" cstate="print">
            <a:extLst>
              <a:ext uri="{28A0092B-C50C-407E-A947-70E740481C1C}">
                <a14:useLocalDpi xmlns="" xmlns:a14="http://schemas.microsoft.com/office/drawing/2010/main" val="0"/>
              </a:ext>
            </a:extLst>
          </a:blip>
          <a:srcRect l="71379" t="20025" r="2299" b="24802"/>
          <a:stretch/>
        </p:blipFill>
        <p:spPr>
          <a:xfrm rot="20520875">
            <a:off x="978358" y="505066"/>
            <a:ext cx="1829414" cy="2156951"/>
          </a:xfrm>
          <a:prstGeom prst="rect">
            <a:avLst/>
          </a:prstGeom>
        </p:spPr>
      </p:pic>
      <p:pic>
        <p:nvPicPr>
          <p:cNvPr id="7" name="图片 6"/>
          <p:cNvPicPr>
            <a:picLocks noChangeAspect="1"/>
          </p:cNvPicPr>
          <p:nvPr/>
        </p:nvPicPr>
        <p:blipFill rotWithShape="1">
          <a:blip r:embed="rId5">
            <a:extLst>
              <a:ext uri="{28A0092B-C50C-407E-A947-70E740481C1C}">
                <a14:useLocalDpi xmlns="" xmlns:a14="http://schemas.microsoft.com/office/drawing/2010/main" val="0"/>
              </a:ext>
            </a:extLst>
          </a:blip>
          <a:srcRect l="29425" t="10830" r="28047" b="42989"/>
          <a:stretch/>
        </p:blipFill>
        <p:spPr>
          <a:xfrm rot="21395099">
            <a:off x="1594626" y="1444056"/>
            <a:ext cx="4896720" cy="2990969"/>
          </a:xfrm>
          <a:prstGeom prst="rect">
            <a:avLst/>
          </a:prstGeom>
        </p:spPr>
      </p:pic>
      <p:pic>
        <p:nvPicPr>
          <p:cNvPr id="4" name="图片 3"/>
          <p:cNvPicPr>
            <a:picLocks noChangeAspect="1"/>
          </p:cNvPicPr>
          <p:nvPr/>
        </p:nvPicPr>
        <p:blipFill rotWithShape="1">
          <a:blip r:embed="rId6">
            <a:extLst>
              <a:ext uri="{28A0092B-C50C-407E-A947-70E740481C1C}">
                <a14:useLocalDpi xmlns="" xmlns:a14="http://schemas.microsoft.com/office/drawing/2010/main" val="0"/>
              </a:ext>
            </a:extLst>
          </a:blip>
          <a:srcRect r="25600" b="32444"/>
          <a:stretch/>
        </p:blipFill>
        <p:spPr>
          <a:xfrm rot="21079812">
            <a:off x="394279" y="2183123"/>
            <a:ext cx="8550907" cy="4375285"/>
          </a:xfrm>
          <a:prstGeom prst="rect">
            <a:avLst/>
          </a:prstGeom>
        </p:spPr>
      </p:pic>
      <p:pic>
        <p:nvPicPr>
          <p:cNvPr id="15" name="图片 14"/>
          <p:cNvPicPr>
            <a:picLocks noChangeAspect="1"/>
          </p:cNvPicPr>
          <p:nvPr/>
        </p:nvPicPr>
        <p:blipFill rotWithShape="1">
          <a:blip r:embed="rId7">
            <a:extLst>
              <a:ext uri="{28A0092B-C50C-407E-A947-70E740481C1C}">
                <a14:useLocalDpi xmlns="" xmlns:a14="http://schemas.microsoft.com/office/drawing/2010/main" val="0"/>
              </a:ext>
            </a:extLst>
          </a:blip>
          <a:srcRect t="44955"/>
          <a:stretch/>
        </p:blipFill>
        <p:spPr>
          <a:xfrm>
            <a:off x="0" y="2312276"/>
            <a:ext cx="9144000" cy="2831224"/>
          </a:xfrm>
          <a:prstGeom prst="rect">
            <a:avLst/>
          </a:prstGeom>
        </p:spPr>
      </p:pic>
      <p:pic>
        <p:nvPicPr>
          <p:cNvPr id="10" name="图片 9"/>
          <p:cNvPicPr>
            <a:picLocks noChangeAspect="1"/>
          </p:cNvPicPr>
          <p:nvPr/>
        </p:nvPicPr>
        <p:blipFill rotWithShape="1">
          <a:blip r:embed="rId8">
            <a:extLst>
              <a:ext uri="{28A0092B-C50C-407E-A947-70E740481C1C}">
                <a14:useLocalDpi xmlns="" xmlns:a14="http://schemas.microsoft.com/office/drawing/2010/main" val="0"/>
              </a:ext>
            </a:extLst>
          </a:blip>
          <a:srcRect l="15403" t="6948" r="17586" b="9272"/>
          <a:stretch/>
        </p:blipFill>
        <p:spPr>
          <a:xfrm>
            <a:off x="1408386" y="357352"/>
            <a:ext cx="6127531" cy="4309241"/>
          </a:xfrm>
          <a:prstGeom prst="rect">
            <a:avLst/>
          </a:prstGeom>
        </p:spPr>
      </p:pic>
      <p:pic>
        <p:nvPicPr>
          <p:cNvPr id="12" name="图片 11"/>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0" y="0"/>
            <a:ext cx="9144000" cy="5143500"/>
          </a:xfrm>
          <a:prstGeom prst="rect">
            <a:avLst/>
          </a:prstGeom>
        </p:spPr>
      </p:pic>
      <p:sp>
        <p:nvSpPr>
          <p:cNvPr id="9" name="TextBox 8"/>
          <p:cNvSpPr txBox="1"/>
          <p:nvPr/>
        </p:nvSpPr>
        <p:spPr>
          <a:xfrm>
            <a:off x="2842929" y="2343150"/>
            <a:ext cx="3253071" cy="1938992"/>
          </a:xfrm>
          <a:prstGeom prst="rect">
            <a:avLst/>
          </a:prstGeom>
          <a:noFill/>
        </p:spPr>
        <p:txBody>
          <a:bodyPr wrap="square" rtlCol="0">
            <a:spAutoFit/>
          </a:bodyPr>
          <a:lstStyle/>
          <a:p>
            <a:pPr algn="ctr"/>
            <a:r>
              <a:rPr lang="en-US" altLang="zh-CN" sz="6000" b="1" dirty="0" err="1"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Tạm</a:t>
            </a:r>
            <a:r>
              <a:rPr lang="en-US" altLang="zh-CN" sz="60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 </a:t>
            </a:r>
            <a:r>
              <a:rPr lang="en-US" altLang="zh-CN" sz="6000" b="1" dirty="0" err="1"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biệt</a:t>
            </a:r>
            <a:r>
              <a:rPr lang="en-US" altLang="zh-CN" sz="60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 </a:t>
            </a:r>
            <a:r>
              <a:rPr lang="en-US" altLang="zh-CN" sz="6000" b="1" dirty="0" err="1"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các</a:t>
            </a:r>
            <a:r>
              <a:rPr lang="en-US" altLang="zh-CN" sz="60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 </a:t>
            </a:r>
            <a:r>
              <a:rPr lang="en-US" altLang="zh-CN" sz="6000" b="1" dirty="0" err="1"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em</a:t>
            </a:r>
            <a:r>
              <a:rPr lang="en-US" altLang="zh-CN" sz="60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a:t>
            </a:r>
            <a:endParaRPr lang="zh-CN" altLang="en-US" sz="6000" b="1" dirty="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endParaRPr>
          </a:p>
        </p:txBody>
      </p:sp>
    </p:spTree>
    <p:extLst>
      <p:ext uri="{BB962C8B-B14F-4D97-AF65-F5344CB8AC3E}">
        <p14:creationId xmlns="" xmlns:p14="http://schemas.microsoft.com/office/powerpoint/2010/main" val="187068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7"/>
          <p:cNvPicPr>
            <a:picLocks noChangeAspect="1"/>
          </p:cNvPicPr>
          <p:nvPr/>
        </p:nvPicPr>
        <p:blipFill rotWithShape="1">
          <a:blip r:embed="rId3">
            <a:extLst>
              <a:ext uri="{28A0092B-C50C-407E-A947-70E740481C1C}">
                <a14:useLocalDpi xmlns="" xmlns:a14="http://schemas.microsoft.com/office/drawing/2010/main" val="0"/>
              </a:ext>
            </a:extLst>
          </a:blip>
          <a:srcRect l="34267" t="5689" r="54000" b="64444"/>
          <a:stretch/>
        </p:blipFill>
        <p:spPr>
          <a:xfrm>
            <a:off x="0" y="0"/>
            <a:ext cx="860020" cy="1231392"/>
          </a:xfrm>
          <a:prstGeom prst="rect">
            <a:avLst/>
          </a:prstGeom>
        </p:spPr>
      </p:pic>
      <p:sp>
        <p:nvSpPr>
          <p:cNvPr id="10" name="TextBox 9"/>
          <p:cNvSpPr txBox="1"/>
          <p:nvPr/>
        </p:nvSpPr>
        <p:spPr>
          <a:xfrm>
            <a:off x="685800" y="133350"/>
            <a:ext cx="2819400" cy="4401205"/>
          </a:xfrm>
          <a:prstGeom prst="rect">
            <a:avLst/>
          </a:prstGeom>
          <a:noFill/>
        </p:spPr>
        <p:txBody>
          <a:bodyPr wrap="square" rtlCol="0">
            <a:spAutoFit/>
          </a:bodyPr>
          <a:lstStyle/>
          <a:p>
            <a:r>
              <a:rPr lang="en-US" altLang="zh-CN" sz="2800" b="1" u="sng" dirty="0" smtClean="0">
                <a:solidFill>
                  <a:srgbClr val="FF0000"/>
                </a:solidFill>
                <a:latin typeface="Times New Roman" pitchFamily="18" charset="0"/>
                <a:ea typeface="方正粗圆_GBK" pitchFamily="65" charset="-122"/>
                <a:cs typeface="Times New Roman" pitchFamily="18" charset="0"/>
              </a:rPr>
              <a:t>1. </a:t>
            </a:r>
            <a:r>
              <a:rPr lang="en-US" altLang="zh-CN" sz="2800" b="1" u="sng" dirty="0" err="1" smtClean="0">
                <a:solidFill>
                  <a:srgbClr val="FF0000"/>
                </a:solidFill>
                <a:latin typeface="Times New Roman" pitchFamily="18" charset="0"/>
                <a:ea typeface="方正粗圆_GBK" pitchFamily="65" charset="-122"/>
                <a:cs typeface="Times New Roman" pitchFamily="18" charset="0"/>
              </a:rPr>
              <a:t>Tác</a:t>
            </a:r>
            <a:r>
              <a:rPr lang="en-US" altLang="zh-CN" sz="2800" b="1" u="sng" dirty="0" smtClean="0">
                <a:solidFill>
                  <a:srgbClr val="FF0000"/>
                </a:solidFill>
                <a:latin typeface="Times New Roman" pitchFamily="18" charset="0"/>
                <a:ea typeface="方正粗圆_GBK" pitchFamily="65" charset="-122"/>
                <a:cs typeface="Times New Roman" pitchFamily="18" charset="0"/>
              </a:rPr>
              <a:t> </a:t>
            </a:r>
            <a:r>
              <a:rPr lang="en-US" altLang="zh-CN" sz="2800" b="1" u="sng" dirty="0" err="1" smtClean="0">
                <a:solidFill>
                  <a:srgbClr val="FF0000"/>
                </a:solidFill>
                <a:latin typeface="Times New Roman" pitchFamily="18" charset="0"/>
                <a:ea typeface="方正粗圆_GBK" pitchFamily="65" charset="-122"/>
                <a:cs typeface="Times New Roman" pitchFamily="18" charset="0"/>
              </a:rPr>
              <a:t>giả</a:t>
            </a:r>
            <a:r>
              <a:rPr lang="en-US" altLang="zh-CN" sz="2800" b="1" dirty="0" smtClean="0">
                <a:solidFill>
                  <a:srgbClr val="FF0000"/>
                </a:solidFill>
                <a:latin typeface="Times New Roman" pitchFamily="18" charset="0"/>
                <a:ea typeface="方正粗圆_GBK" pitchFamily="65" charset="-122"/>
                <a:cs typeface="Times New Roman" pitchFamily="18" charset="0"/>
              </a:rPr>
              <a:t> </a:t>
            </a:r>
            <a:r>
              <a:rPr lang="en-US" altLang="zh-CN" sz="2800" b="1" u="sng" dirty="0" smtClean="0">
                <a:solidFill>
                  <a:srgbClr val="FF0000"/>
                </a:solidFill>
                <a:latin typeface="Times New Roman" pitchFamily="18" charset="0"/>
                <a:ea typeface="方正粗圆_GBK" pitchFamily="65" charset="-122"/>
                <a:cs typeface="Times New Roman" pitchFamily="18" charset="0"/>
              </a:rPr>
              <a:t> </a:t>
            </a:r>
          </a:p>
          <a:p>
            <a:endParaRPr lang="en-US" altLang="zh-CN" sz="2800" b="1" u="sng" dirty="0"/>
          </a:p>
          <a:p>
            <a:endParaRPr lang="en-US" altLang="zh-CN" sz="2800" b="1" u="sng" dirty="0" smtClean="0"/>
          </a:p>
          <a:p>
            <a:endParaRPr lang="en-US" altLang="zh-CN" sz="2800" b="1" u="sng" dirty="0"/>
          </a:p>
          <a:p>
            <a:endParaRPr lang="en-US" altLang="zh-CN" sz="2800" b="1" u="sng" dirty="0" smtClean="0"/>
          </a:p>
          <a:p>
            <a:endParaRPr lang="en-US" altLang="zh-CN" sz="2800" b="1" u="sng" dirty="0"/>
          </a:p>
          <a:p>
            <a:endParaRPr lang="en-US" altLang="zh-CN" sz="2800" b="1" u="sng" dirty="0" smtClean="0"/>
          </a:p>
          <a:p>
            <a:endParaRPr lang="en-US" altLang="zh-CN" sz="2800" b="1" u="sng" dirty="0" smtClean="0"/>
          </a:p>
          <a:p>
            <a:endParaRPr lang="en-US" altLang="zh-CN" sz="2800" b="1" u="sng" dirty="0"/>
          </a:p>
          <a:p>
            <a:endParaRPr lang="zh-CN" altLang="en-US" sz="2800" b="1" u="sng" dirty="0"/>
          </a:p>
        </p:txBody>
      </p:sp>
      <p:pic>
        <p:nvPicPr>
          <p:cNvPr id="34818" name="Picture 2" descr="Káº¿t quáº£ hÃ¬nh áº£nh cho táº¡ duy anh"/>
          <p:cNvPicPr>
            <a:picLocks noChangeAspect="1" noChangeArrowheads="1"/>
          </p:cNvPicPr>
          <p:nvPr/>
        </p:nvPicPr>
        <p:blipFill>
          <a:blip r:embed="rId4"/>
          <a:srcRect/>
          <a:stretch>
            <a:fillRect/>
          </a:stretch>
        </p:blipFill>
        <p:spPr bwMode="auto">
          <a:xfrm>
            <a:off x="228600" y="1200150"/>
            <a:ext cx="3048000" cy="3653754"/>
          </a:xfrm>
          <a:prstGeom prst="ellipse">
            <a:avLst/>
          </a:prstGeom>
          <a:ln>
            <a:noFill/>
          </a:ln>
          <a:effectLst>
            <a:softEdge rad="112500"/>
          </a:effectLst>
        </p:spPr>
      </p:pic>
      <p:sp>
        <p:nvSpPr>
          <p:cNvPr id="11" name="Cloud Callout 10"/>
          <p:cNvSpPr/>
          <p:nvPr/>
        </p:nvSpPr>
        <p:spPr>
          <a:xfrm>
            <a:off x="2590800" y="209550"/>
            <a:ext cx="2514600" cy="1600200"/>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2782624" y="514350"/>
            <a:ext cx="2246576" cy="1015663"/>
          </a:xfrm>
          <a:prstGeom prst="rect">
            <a:avLst/>
          </a:prstGeom>
          <a:noFill/>
        </p:spPr>
        <p:txBody>
          <a:bodyPr wrap="none" rtlCol="0">
            <a:spAutoFit/>
          </a:bodyPr>
          <a:lstStyle/>
          <a:p>
            <a:pPr algn="ctr"/>
            <a:r>
              <a:rPr lang="en-US" sz="2000" dirty="0" err="1" smtClean="0">
                <a:latin typeface="Times New Roman" pitchFamily="18" charset="0"/>
                <a:cs typeface="Times New Roman" pitchFamily="18" charset="0"/>
              </a:rPr>
              <a:t>Tôi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Duy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Anh</a:t>
            </a:r>
            <a:r>
              <a:rPr lang="en-US" sz="2000" dirty="0" smtClean="0">
                <a:latin typeface="Times New Roman" pitchFamily="18" charset="0"/>
                <a:cs typeface="Times New Roman" pitchFamily="18" charset="0"/>
              </a:rPr>
              <a:t>. </a:t>
            </a:r>
          </a:p>
          <a:p>
            <a:pPr algn="ctr"/>
            <a:r>
              <a:rPr lang="en-US" sz="2000" dirty="0" err="1" smtClean="0">
                <a:latin typeface="Times New Roman" pitchFamily="18" charset="0"/>
                <a:cs typeface="Times New Roman" pitchFamily="18" charset="0"/>
              </a:rPr>
              <a:t>Em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tìm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hiểu</a:t>
            </a:r>
            <a:r>
              <a:rPr lang="en-US" sz="2000" dirty="0" smtClean="0">
                <a:latin typeface="Times New Roman" pitchFamily="18" charset="0"/>
                <a:cs typeface="Times New Roman" pitchFamily="18" charset="0"/>
              </a:rPr>
              <a:t> </a:t>
            </a:r>
          </a:p>
          <a:p>
            <a:pPr algn="ct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về</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tôi</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34819" name="Rectangle 3"/>
          <p:cNvSpPr>
            <a:spLocks noChangeArrowheads="1"/>
          </p:cNvSpPr>
          <p:nvPr/>
        </p:nvSpPr>
        <p:spPr bwMode="auto">
          <a:xfrm>
            <a:off x="3810000" y="1123950"/>
            <a:ext cx="4953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Char char="-"/>
              <a:tabLst/>
            </a:pP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Tạ</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Duy</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Anh</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(1959),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tên</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khai</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sinh</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là</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Tạ</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Việt</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Đãng</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3" name="Rectangle 3"/>
          <p:cNvSpPr>
            <a:spLocks noChangeArrowheads="1"/>
          </p:cNvSpPr>
          <p:nvPr/>
        </p:nvSpPr>
        <p:spPr bwMode="auto">
          <a:xfrm>
            <a:off x="3815772" y="2306419"/>
            <a:ext cx="5328227" cy="6001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Char char="-"/>
              <a:tabLst/>
            </a:pPr>
            <a:r>
              <a:rPr lang="en-US" sz="2200" dirty="0" smtClean="0">
                <a:latin typeface="Times New Roman" pitchFamily="18" charset="0"/>
                <a:cs typeface="Times New Roman" pitchFamily="18" charset="0"/>
              </a:rPr>
              <a:t> </a:t>
            </a:r>
            <a:r>
              <a:rPr lang="en-US" sz="2200" baseline="0" dirty="0" err="1" smtClean="0">
                <a:latin typeface="Times New Roman" pitchFamily="18" charset="0"/>
                <a:cs typeface="Times New Roman" pitchFamily="18" charset="0"/>
              </a:rPr>
              <a:t>Bút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danh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Lão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Tạ</a:t>
            </a:r>
            <a:r>
              <a:rPr lang="en-US" sz="2200" dirty="0" smtClean="0">
                <a:latin typeface="Times New Roman" pitchFamily="18" charset="0"/>
                <a:cs typeface="Times New Roman" pitchFamily="18" charset="0"/>
              </a:rPr>
              <a:t>; Chu </a:t>
            </a:r>
            <a:r>
              <a:rPr lang="en-US" sz="2200" dirty="0" err="1" smtClean="0">
                <a:latin typeface="Times New Roman" pitchFamily="18" charset="0"/>
                <a:cs typeface="Times New Roman" pitchFamily="18" charset="0"/>
              </a:rPr>
              <a:t>Quý</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Bình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Tâm</a:t>
            </a: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4" name="Rectangle 3"/>
          <p:cNvSpPr>
            <a:spLocks noChangeArrowheads="1"/>
          </p:cNvSpPr>
          <p:nvPr/>
        </p:nvSpPr>
        <p:spPr bwMode="auto">
          <a:xfrm>
            <a:off x="3806536" y="3028950"/>
            <a:ext cx="4727864" cy="6001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Quê</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Chương</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Mĩ</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Hà</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Tây</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5" name="Rectangle 3"/>
          <p:cNvSpPr>
            <a:spLocks noChangeArrowheads="1"/>
          </p:cNvSpPr>
          <p:nvPr/>
        </p:nvSpPr>
        <p:spPr bwMode="auto">
          <a:xfrm>
            <a:off x="3806536" y="3714750"/>
            <a:ext cx="4727864" cy="6001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cây</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bút</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trẻ</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trong</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thời</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kì</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đổi</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mới</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17682252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3" presetClass="exit" presetSubtype="10" fill="hold" grpId="1" nodeType="withEffect">
                                  <p:stCondLst>
                                    <p:cond delay="0"/>
                                  </p:stCondLst>
                                  <p:childTnLst>
                                    <p:animEffect transition="out" filter="blinds(horizontal)">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4819"/>
                                        </p:tgtEl>
                                        <p:attrNameLst>
                                          <p:attrName>style.visibility</p:attrName>
                                        </p:attrNameLst>
                                      </p:cBhvr>
                                      <p:to>
                                        <p:strVal val="visible"/>
                                      </p:to>
                                    </p:set>
                                    <p:animEffect transition="in" filter="dissolve">
                                      <p:cBhvr>
                                        <p:cTn id="45" dur="500"/>
                                        <p:tgtEl>
                                          <p:spTgt spid="34819"/>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dissolv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dissolv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animBg="1"/>
      <p:bldP spid="11" grpId="1" animBg="1"/>
      <p:bldP spid="12" grpId="0"/>
      <p:bldP spid="12" grpId="1"/>
      <p:bldP spid="34819"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4894262" y="57150"/>
            <a:ext cx="4249738" cy="584775"/>
          </a:xfrm>
          <a:prstGeom prst="rect">
            <a:avLst/>
          </a:prstGeom>
          <a:noFill/>
          <a:ln w="9525">
            <a:noFill/>
            <a:miter lim="800000"/>
            <a:headEnd/>
            <a:tailEnd/>
          </a:ln>
        </p:spPr>
        <p:txBody>
          <a:bodyPr>
            <a:spAutoFit/>
          </a:bodyPr>
          <a:lstStyle/>
          <a:p>
            <a:pPr algn="r"/>
            <a:r>
              <a:rPr lang="vi-VN" sz="3200" b="1" dirty="0">
                <a:solidFill>
                  <a:srgbClr val="FF0000"/>
                </a:solidFill>
                <a:latin typeface="+mj-lt"/>
              </a:rPr>
              <a:t>Tác phẩm tiêu </a:t>
            </a:r>
            <a:r>
              <a:rPr lang="vi-VN" sz="3200" b="1" dirty="0" smtClean="0">
                <a:solidFill>
                  <a:srgbClr val="FF0000"/>
                </a:solidFill>
                <a:latin typeface="+mj-lt"/>
              </a:rPr>
              <a:t>biểu</a:t>
            </a:r>
            <a:endParaRPr lang="vi-VN" sz="3200" b="1" dirty="0">
              <a:solidFill>
                <a:srgbClr val="FF0000"/>
              </a:solidFill>
              <a:latin typeface="+mj-lt"/>
            </a:endParaRPr>
          </a:p>
        </p:txBody>
      </p:sp>
      <p:pic>
        <p:nvPicPr>
          <p:cNvPr id="20483" name="Picture 3" descr="E:\bia_sach_Ta_Duy_Anh.jpg"/>
          <p:cNvPicPr>
            <a:picLocks noChangeAspect="1" noChangeArrowheads="1"/>
          </p:cNvPicPr>
          <p:nvPr/>
        </p:nvPicPr>
        <p:blipFill>
          <a:blip r:embed="rId2"/>
          <a:srcRect r="50556"/>
          <a:stretch>
            <a:fillRect/>
          </a:stretch>
        </p:blipFill>
        <p:spPr bwMode="auto">
          <a:xfrm>
            <a:off x="304800" y="209550"/>
            <a:ext cx="1676400" cy="2195080"/>
          </a:xfrm>
          <a:prstGeom prst="rect">
            <a:avLst/>
          </a:prstGeom>
          <a:noFill/>
          <a:ln w="9525">
            <a:noFill/>
            <a:miter lim="800000"/>
            <a:headEnd/>
            <a:tailEnd/>
          </a:ln>
        </p:spPr>
      </p:pic>
      <p:pic>
        <p:nvPicPr>
          <p:cNvPr id="7" name="Picture 4" descr="GIABIETBONGTOI%20ok"/>
          <p:cNvPicPr>
            <a:picLocks noChangeAspect="1" noChangeArrowheads="1"/>
          </p:cNvPicPr>
          <p:nvPr/>
        </p:nvPicPr>
        <p:blipFill>
          <a:blip r:embed="rId3"/>
          <a:srcRect/>
          <a:stretch>
            <a:fillRect/>
          </a:stretch>
        </p:blipFill>
        <p:spPr bwMode="auto">
          <a:xfrm>
            <a:off x="2133600" y="438150"/>
            <a:ext cx="1801091" cy="2216727"/>
          </a:xfrm>
          <a:prstGeom prst="rect">
            <a:avLst/>
          </a:prstGeom>
          <a:noFill/>
          <a:ln w="9525">
            <a:noFill/>
            <a:miter lim="800000"/>
            <a:headEnd/>
            <a:tailEnd/>
          </a:ln>
        </p:spPr>
      </p:pic>
      <p:pic>
        <p:nvPicPr>
          <p:cNvPr id="10" name="Picture 7" descr="ta-duy-anh_B2"/>
          <p:cNvPicPr>
            <a:picLocks noChangeAspect="1" noChangeArrowheads="1"/>
          </p:cNvPicPr>
          <p:nvPr/>
        </p:nvPicPr>
        <p:blipFill>
          <a:blip r:embed="rId4"/>
          <a:srcRect/>
          <a:stretch>
            <a:fillRect/>
          </a:stretch>
        </p:blipFill>
        <p:spPr bwMode="auto">
          <a:xfrm>
            <a:off x="4038600" y="666750"/>
            <a:ext cx="1593273" cy="2209800"/>
          </a:xfrm>
          <a:prstGeom prst="rect">
            <a:avLst/>
          </a:prstGeom>
          <a:noFill/>
          <a:ln w="9525">
            <a:noFill/>
            <a:miter lim="800000"/>
            <a:headEnd/>
            <a:tailEnd/>
          </a:ln>
        </p:spPr>
      </p:pic>
      <p:pic>
        <p:nvPicPr>
          <p:cNvPr id="12" name="Picture 9"/>
          <p:cNvPicPr>
            <a:picLocks noChangeAspect="1" noChangeArrowheads="1"/>
          </p:cNvPicPr>
          <p:nvPr/>
        </p:nvPicPr>
        <p:blipFill>
          <a:blip r:embed="rId5"/>
          <a:srcRect/>
          <a:stretch>
            <a:fillRect/>
          </a:stretch>
        </p:blipFill>
        <p:spPr bwMode="auto">
          <a:xfrm>
            <a:off x="5791200" y="971550"/>
            <a:ext cx="15240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5" descr="131911"/>
          <p:cNvPicPr>
            <a:picLocks noChangeAspect="1" noChangeArrowheads="1"/>
          </p:cNvPicPr>
          <p:nvPr/>
        </p:nvPicPr>
        <p:blipFill>
          <a:blip r:embed="rId6"/>
          <a:srcRect/>
          <a:stretch>
            <a:fillRect/>
          </a:stretch>
        </p:blipFill>
        <p:spPr bwMode="auto">
          <a:xfrm>
            <a:off x="7478110" y="1200150"/>
            <a:ext cx="1513490" cy="2133600"/>
          </a:xfrm>
          <a:prstGeom prst="rect">
            <a:avLst/>
          </a:prstGeom>
          <a:noFill/>
          <a:ln w="9525">
            <a:noFill/>
            <a:miter lim="800000"/>
            <a:headEnd/>
            <a:tailEnd/>
          </a:ln>
        </p:spPr>
      </p:pic>
      <p:pic>
        <p:nvPicPr>
          <p:cNvPr id="15" name="Picture 12"/>
          <p:cNvPicPr>
            <a:picLocks noChangeAspect="1" noChangeArrowheads="1"/>
          </p:cNvPicPr>
          <p:nvPr/>
        </p:nvPicPr>
        <p:blipFill>
          <a:blip r:embed="rId7"/>
          <a:srcRect/>
          <a:stretch>
            <a:fillRect/>
          </a:stretch>
        </p:blipFill>
        <p:spPr bwMode="auto">
          <a:xfrm>
            <a:off x="304800" y="2571750"/>
            <a:ext cx="1676400" cy="1955800"/>
          </a:xfrm>
          <a:prstGeom prst="rect">
            <a:avLst/>
          </a:prstGeom>
          <a:noFill/>
          <a:ln w="9525">
            <a:noFill/>
            <a:miter lim="800000"/>
            <a:headEnd/>
            <a:tailEnd/>
          </a:ln>
        </p:spPr>
      </p:pic>
      <p:pic>
        <p:nvPicPr>
          <p:cNvPr id="16" name="Picture 4" descr="E:\12-9.jpg"/>
          <p:cNvPicPr>
            <a:picLocks noChangeAspect="1" noChangeArrowheads="1"/>
          </p:cNvPicPr>
          <p:nvPr/>
        </p:nvPicPr>
        <p:blipFill>
          <a:blip r:embed="rId8"/>
          <a:srcRect l="50791"/>
          <a:stretch>
            <a:fillRect/>
          </a:stretch>
        </p:blipFill>
        <p:spPr bwMode="auto">
          <a:xfrm>
            <a:off x="4100301" y="3028950"/>
            <a:ext cx="1614699" cy="2114550"/>
          </a:xfrm>
          <a:prstGeom prst="rect">
            <a:avLst/>
          </a:prstGeom>
          <a:noFill/>
          <a:ln w="9525">
            <a:noFill/>
            <a:miter lim="800000"/>
            <a:headEnd/>
            <a:tailEnd/>
          </a:ln>
        </p:spPr>
      </p:pic>
      <p:pic>
        <p:nvPicPr>
          <p:cNvPr id="17" name="Picture 4" descr="E:\12-9.jpg"/>
          <p:cNvPicPr>
            <a:picLocks noChangeAspect="1" noChangeArrowheads="1"/>
          </p:cNvPicPr>
          <p:nvPr/>
        </p:nvPicPr>
        <p:blipFill>
          <a:blip r:embed="rId8"/>
          <a:srcRect r="49371"/>
          <a:stretch>
            <a:fillRect/>
          </a:stretch>
        </p:blipFill>
        <p:spPr bwMode="auto">
          <a:xfrm>
            <a:off x="2133600" y="2876550"/>
            <a:ext cx="1676400" cy="2057400"/>
          </a:xfrm>
          <a:prstGeom prst="rect">
            <a:avLst/>
          </a:prstGeom>
          <a:noFill/>
          <a:ln w="9525">
            <a:noFill/>
            <a:miter lim="800000"/>
            <a:headEnd/>
            <a:tailEnd/>
          </a:ln>
        </p:spPr>
      </p:pic>
      <p:pic>
        <p:nvPicPr>
          <p:cNvPr id="18" name="Picture 11" descr="taDuyAnhBaDaoKy"/>
          <p:cNvPicPr>
            <a:picLocks noChangeAspect="1" noChangeArrowheads="1"/>
          </p:cNvPicPr>
          <p:nvPr/>
        </p:nvPicPr>
        <p:blipFill>
          <a:blip r:embed="rId9"/>
          <a:srcRect/>
          <a:stretch>
            <a:fillRect/>
          </a:stretch>
        </p:blipFill>
        <p:spPr bwMode="auto">
          <a:xfrm>
            <a:off x="6096000" y="3562350"/>
            <a:ext cx="1600200" cy="1371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dissolve">
                                      <p:cBhvr>
                                        <p:cTn id="12" dur="500"/>
                                        <p:tgtEl>
                                          <p:spTgt spid="2048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7"/>
          <p:cNvPicPr>
            <a:picLocks noChangeAspect="1"/>
          </p:cNvPicPr>
          <p:nvPr/>
        </p:nvPicPr>
        <p:blipFill rotWithShape="1">
          <a:blip r:embed="rId3">
            <a:extLst>
              <a:ext uri="{28A0092B-C50C-407E-A947-70E740481C1C}">
                <a14:useLocalDpi xmlns="" xmlns:a14="http://schemas.microsoft.com/office/drawing/2010/main" val="0"/>
              </a:ext>
            </a:extLst>
          </a:blip>
          <a:srcRect l="34267" t="5689" r="54000" b="64444"/>
          <a:stretch/>
        </p:blipFill>
        <p:spPr>
          <a:xfrm>
            <a:off x="0" y="0"/>
            <a:ext cx="860020" cy="1231392"/>
          </a:xfrm>
          <a:prstGeom prst="rect">
            <a:avLst/>
          </a:prstGeom>
        </p:spPr>
      </p:pic>
      <p:sp>
        <p:nvSpPr>
          <p:cNvPr id="10" name="TextBox 9"/>
          <p:cNvSpPr txBox="1"/>
          <p:nvPr/>
        </p:nvSpPr>
        <p:spPr>
          <a:xfrm>
            <a:off x="685800" y="133350"/>
            <a:ext cx="2819400" cy="4401205"/>
          </a:xfrm>
          <a:prstGeom prst="rect">
            <a:avLst/>
          </a:prstGeom>
          <a:noFill/>
        </p:spPr>
        <p:txBody>
          <a:bodyPr wrap="square" rtlCol="0">
            <a:spAutoFit/>
          </a:bodyPr>
          <a:lstStyle/>
          <a:p>
            <a:r>
              <a:rPr lang="en-US" altLang="zh-CN" sz="2800" b="1" u="sng" dirty="0" smtClean="0">
                <a:solidFill>
                  <a:srgbClr val="FF0000"/>
                </a:solidFill>
                <a:latin typeface="Times New Roman" pitchFamily="18" charset="0"/>
                <a:ea typeface="方正粗圆_GBK" pitchFamily="65" charset="-122"/>
                <a:cs typeface="Times New Roman" pitchFamily="18" charset="0"/>
              </a:rPr>
              <a:t>2. </a:t>
            </a:r>
            <a:r>
              <a:rPr lang="en-US" altLang="zh-CN" sz="2800" b="1" u="sng" dirty="0" err="1" smtClean="0">
                <a:solidFill>
                  <a:srgbClr val="FF0000"/>
                </a:solidFill>
                <a:latin typeface="Times New Roman" pitchFamily="18" charset="0"/>
                <a:ea typeface="方正粗圆_GBK" pitchFamily="65" charset="-122"/>
                <a:cs typeface="Times New Roman" pitchFamily="18" charset="0"/>
              </a:rPr>
              <a:t>Tác</a:t>
            </a:r>
            <a:r>
              <a:rPr lang="en-US" altLang="zh-CN" sz="2800" b="1" u="sng" dirty="0" smtClean="0">
                <a:solidFill>
                  <a:srgbClr val="FF0000"/>
                </a:solidFill>
                <a:latin typeface="Times New Roman" pitchFamily="18" charset="0"/>
                <a:ea typeface="方正粗圆_GBK" pitchFamily="65" charset="-122"/>
                <a:cs typeface="Times New Roman" pitchFamily="18" charset="0"/>
              </a:rPr>
              <a:t> </a:t>
            </a:r>
            <a:r>
              <a:rPr lang="en-US" altLang="zh-CN" sz="2800" b="1" u="sng" dirty="0" err="1" smtClean="0">
                <a:solidFill>
                  <a:srgbClr val="FF0000"/>
                </a:solidFill>
                <a:latin typeface="Times New Roman" pitchFamily="18" charset="0"/>
                <a:ea typeface="方正粗圆_GBK" pitchFamily="65" charset="-122"/>
                <a:cs typeface="Times New Roman" pitchFamily="18" charset="0"/>
              </a:rPr>
              <a:t>phẩm</a:t>
            </a:r>
            <a:endParaRPr lang="en-US" altLang="zh-CN" sz="2800" b="1" u="sng" dirty="0" smtClean="0">
              <a:solidFill>
                <a:srgbClr val="FF0000"/>
              </a:solidFill>
              <a:latin typeface="Times New Roman" pitchFamily="18" charset="0"/>
              <a:ea typeface="方正粗圆_GBK" pitchFamily="65" charset="-122"/>
              <a:cs typeface="Times New Roman" pitchFamily="18" charset="0"/>
            </a:endParaRPr>
          </a:p>
          <a:p>
            <a:endParaRPr lang="en-US" altLang="zh-CN" sz="2800" b="1" u="sng" dirty="0"/>
          </a:p>
          <a:p>
            <a:endParaRPr lang="en-US" altLang="zh-CN" sz="2800" b="1" u="sng" dirty="0" smtClean="0"/>
          </a:p>
          <a:p>
            <a:endParaRPr lang="en-US" altLang="zh-CN" sz="2800" b="1" u="sng" dirty="0"/>
          </a:p>
          <a:p>
            <a:endParaRPr lang="en-US" altLang="zh-CN" sz="2800" b="1" u="sng" dirty="0" smtClean="0"/>
          </a:p>
          <a:p>
            <a:endParaRPr lang="en-US" altLang="zh-CN" sz="2800" b="1" u="sng" dirty="0"/>
          </a:p>
          <a:p>
            <a:endParaRPr lang="en-US" altLang="zh-CN" sz="2800" b="1" u="sng" dirty="0" smtClean="0"/>
          </a:p>
          <a:p>
            <a:endParaRPr lang="en-US" altLang="zh-CN" sz="2800" b="1" u="sng" dirty="0" smtClean="0"/>
          </a:p>
          <a:p>
            <a:endParaRPr lang="en-US" altLang="zh-CN" sz="2800" b="1" u="sng" dirty="0"/>
          </a:p>
          <a:p>
            <a:endParaRPr lang="zh-CN" altLang="en-US" sz="2800" b="1" u="sng" dirty="0"/>
          </a:p>
        </p:txBody>
      </p:sp>
      <p:sp>
        <p:nvSpPr>
          <p:cNvPr id="14" name="Rectangle 3"/>
          <p:cNvSpPr>
            <a:spLocks noChangeArrowheads="1"/>
          </p:cNvSpPr>
          <p:nvPr/>
        </p:nvSpPr>
        <p:spPr bwMode="auto">
          <a:xfrm>
            <a:off x="4419600" y="1123950"/>
            <a:ext cx="3962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err="1" smtClean="0">
                <a:latin typeface="Times New Roman" pitchFamily="18" charset="0"/>
                <a:ea typeface="Calibri" pitchFamily="34" charset="0"/>
                <a:cs typeface="Times New Roman" pitchFamily="18" charset="0"/>
              </a:rPr>
              <a:t>Xuất</a:t>
            </a:r>
            <a:r>
              <a:rPr lang="en-US" sz="2400" b="1" dirty="0" smtClean="0">
                <a:latin typeface="Times New Roman" pitchFamily="18" charset="0"/>
                <a:ea typeface="Calibri" pitchFamily="34" charset="0"/>
                <a:cs typeface="Times New Roman" pitchFamily="18" charset="0"/>
              </a:rPr>
              <a:t> </a:t>
            </a:r>
            <a:r>
              <a:rPr lang="en-US" sz="2400" b="1" dirty="0" err="1" smtClean="0">
                <a:latin typeface="Times New Roman" pitchFamily="18" charset="0"/>
                <a:ea typeface="Calibri" pitchFamily="34" charset="0"/>
                <a:cs typeface="Times New Roman" pitchFamily="18" charset="0"/>
              </a:rPr>
              <a:t>xứ</a:t>
            </a:r>
            <a:r>
              <a:rPr lang="en-US" sz="2400" b="1" dirty="0" smtClean="0">
                <a:latin typeface="Times New Roman" pitchFamily="18" charset="0"/>
                <a:ea typeface="Calibri" pitchFamily="34" charset="0"/>
                <a:cs typeface="Times New Roman" pitchFamily="18" charset="0"/>
              </a:rPr>
              <a:t>:  </a:t>
            </a:r>
            <a:r>
              <a:rPr lang="en-US" sz="2400" dirty="0" smtClean="0">
                <a:latin typeface="Times New Roman" pitchFamily="18" charset="0"/>
                <a:ea typeface="Calibri" pitchFamily="34" charset="0"/>
                <a:cs typeface="Times New Roman" pitchFamily="18" charset="0"/>
              </a:rPr>
              <a:t>In </a:t>
            </a:r>
            <a:r>
              <a:rPr lang="en-US" sz="2400" dirty="0" err="1" smtClean="0">
                <a:latin typeface="Times New Roman" pitchFamily="18" charset="0"/>
                <a:ea typeface="Calibri" pitchFamily="34" charset="0"/>
                <a:cs typeface="Times New Roman" pitchFamily="18" charset="0"/>
              </a:rPr>
              <a:t>trong</a:t>
            </a:r>
            <a:r>
              <a:rPr lang="en-US" sz="2400" dirty="0" smtClean="0">
                <a:latin typeface="Times New Roman" pitchFamily="18" charset="0"/>
                <a:ea typeface="Calibri" pitchFamily="34" charset="0"/>
                <a:cs typeface="Times New Roman" pitchFamily="18" charset="0"/>
              </a:rPr>
              <a:t> </a:t>
            </a:r>
            <a:r>
              <a:rPr lang="en-US" sz="2400" dirty="0" smtClean="0">
                <a:ea typeface="Calibri" pitchFamily="34" charset="0"/>
                <a:cs typeface="Times New Roman" pitchFamily="18" charset="0"/>
              </a:rPr>
              <a:t>“</a:t>
            </a:r>
            <a:r>
              <a:rPr lang="en-US" sz="2400" dirty="0" smtClean="0">
                <a:latin typeface="Times New Roman" pitchFamily="18" charset="0"/>
                <a:ea typeface="Calibri" pitchFamily="34" charset="0"/>
                <a:cs typeface="Times New Roman" pitchFamily="18" charset="0"/>
              </a:rPr>
              <a:t> Con </a:t>
            </a:r>
            <a:r>
              <a:rPr lang="en-US" sz="2400" dirty="0" err="1" smtClean="0">
                <a:latin typeface="Times New Roman" pitchFamily="18" charset="0"/>
                <a:ea typeface="Calibri" pitchFamily="34" charset="0"/>
                <a:cs typeface="Times New Roman" pitchFamily="18" charset="0"/>
              </a:rPr>
              <a:t>dế</a:t>
            </a:r>
            <a:r>
              <a:rPr lang="en-US" sz="2400" dirty="0" smtClean="0">
                <a:latin typeface="Times New Roman" pitchFamily="18" charset="0"/>
                <a:ea typeface="Calibri" pitchFamily="34" charset="0"/>
                <a:cs typeface="Times New Roman" pitchFamily="18" charset="0"/>
              </a:rPr>
              <a:t> ma</a:t>
            </a:r>
            <a:r>
              <a:rPr lang="en-US" sz="2400" dirty="0" smtClean="0">
                <a:ea typeface="Calibri" pitchFamily="34" charset="0"/>
                <a:cs typeface="Times New Roman" pitchFamily="18" charset="0"/>
              </a:rPr>
              <a:t>”</a:t>
            </a:r>
            <a:r>
              <a:rPr lang="en-US" sz="2400" dirty="0" smtClean="0">
                <a:latin typeface="Times New Roman" pitchFamily="18" charset="0"/>
                <a:ea typeface="Calibri" pitchFamily="34" charset="0"/>
                <a:cs typeface="Times New Roman" pitchFamily="18" charset="0"/>
              </a:rPr>
              <a:t> (1999)</a:t>
            </a:r>
            <a:endParaRPr lang="en-US" sz="1050" dirty="0" smtClean="0">
              <a:latin typeface="Arial" pitchFamily="34" charset="0"/>
              <a:cs typeface="Arial" pitchFamily="34" charset="0"/>
            </a:endParaRPr>
          </a:p>
        </p:txBody>
      </p:sp>
      <p:pic>
        <p:nvPicPr>
          <p:cNvPr id="16" name="Picture 9"/>
          <p:cNvPicPr>
            <a:picLocks noChangeAspect="1" noChangeArrowheads="1"/>
          </p:cNvPicPr>
          <p:nvPr/>
        </p:nvPicPr>
        <p:blipFill>
          <a:blip r:embed="rId4"/>
          <a:srcRect/>
          <a:stretch>
            <a:fillRect/>
          </a:stretch>
        </p:blipFill>
        <p:spPr bwMode="auto">
          <a:xfrm>
            <a:off x="533400" y="1581150"/>
            <a:ext cx="2209800" cy="2983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图片 19"/>
          <p:cNvPicPr>
            <a:picLocks noChangeAspect="1"/>
          </p:cNvPicPr>
          <p:nvPr/>
        </p:nvPicPr>
        <p:blipFill rotWithShape="1">
          <a:blip r:embed="rId5">
            <a:extLst>
              <a:ext uri="{28A0092B-C50C-407E-A947-70E740481C1C}">
                <a14:useLocalDpi xmlns="" xmlns:a14="http://schemas.microsoft.com/office/drawing/2010/main" val="0"/>
              </a:ext>
            </a:extLst>
          </a:blip>
          <a:srcRect l="82706" t="6693" r="8148" b="75200"/>
          <a:stretch/>
        </p:blipFill>
        <p:spPr>
          <a:xfrm>
            <a:off x="3352800" y="1123950"/>
            <a:ext cx="774447" cy="862470"/>
          </a:xfrm>
          <a:prstGeom prst="rect">
            <a:avLst/>
          </a:prstGeom>
        </p:spPr>
      </p:pic>
      <p:sp>
        <p:nvSpPr>
          <p:cNvPr id="21" name="Rectangle 3"/>
          <p:cNvSpPr>
            <a:spLocks noChangeArrowheads="1"/>
          </p:cNvSpPr>
          <p:nvPr/>
        </p:nvSpPr>
        <p:spPr bwMode="auto">
          <a:xfrm>
            <a:off x="4343400" y="2190750"/>
            <a:ext cx="40386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dirty="0" err="1" smtClean="0">
                <a:latin typeface="Times New Roman" pitchFamily="18" charset="0"/>
                <a:ea typeface="Calibri" pitchFamily="34" charset="0"/>
                <a:cs typeface="Times New Roman" pitchFamily="18" charset="0"/>
              </a:rPr>
              <a:t>Đạt</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giải</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nh</a:t>
            </a:r>
            <a:r>
              <a:rPr lang="en-US" sz="2400" dirty="0" err="1" smtClean="0">
                <a:ea typeface="Calibri" pitchFamily="34" charset="0"/>
                <a:cs typeface="Times New Roman" pitchFamily="18" charset="0"/>
              </a:rPr>
              <a:t>ì</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trong</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cuộc</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thi</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viết</a:t>
            </a:r>
            <a:r>
              <a:rPr lang="en-US" sz="2400" dirty="0" smtClean="0">
                <a:latin typeface="Times New Roman" pitchFamily="18" charset="0"/>
                <a:ea typeface="Calibri" pitchFamily="34" charset="0"/>
                <a:cs typeface="Times New Roman" pitchFamily="18" charset="0"/>
              </a:rPr>
              <a:t> </a:t>
            </a:r>
            <a:r>
              <a:rPr lang="en-US" sz="2400" dirty="0" smtClean="0">
                <a:ea typeface="Calibri" pitchFamily="34" charset="0"/>
                <a:cs typeface="Times New Roman" pitchFamily="18" charset="0"/>
              </a:rPr>
              <a:t>“</a:t>
            </a:r>
            <a:r>
              <a:rPr lang="en-US" sz="2400" dirty="0" err="1" smtClean="0">
                <a:latin typeface="Times New Roman" pitchFamily="18" charset="0"/>
                <a:ea typeface="Calibri" pitchFamily="34" charset="0"/>
                <a:cs typeface="Times New Roman" pitchFamily="18" charset="0"/>
              </a:rPr>
              <a:t>Tương</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lai</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vẫy</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gọi</a:t>
            </a:r>
            <a:r>
              <a:rPr lang="en-US" sz="2400" dirty="0" smtClean="0">
                <a:ea typeface="Calibri" pitchFamily="34" charset="0"/>
                <a:cs typeface="Times New Roman" pitchFamily="18" charset="0"/>
              </a:rPr>
              <a:t>”</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B</a:t>
            </a:r>
            <a:r>
              <a:rPr lang="en-US" sz="2400" dirty="0" err="1" smtClean="0">
                <a:ea typeface="Calibri" pitchFamily="34" charset="0"/>
                <a:cs typeface="Times New Roman" pitchFamily="18" charset="0"/>
              </a:rPr>
              <a:t>á</a:t>
            </a:r>
            <a:r>
              <a:rPr lang="en-US" sz="2400" dirty="0" err="1" smtClean="0">
                <a:latin typeface="Times New Roman" pitchFamily="18" charset="0"/>
                <a:ea typeface="Calibri" pitchFamily="34" charset="0"/>
                <a:cs typeface="Times New Roman" pitchFamily="18" charset="0"/>
              </a:rPr>
              <a:t>o</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thiếu</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niên</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tiền</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phong</a:t>
            </a:r>
            <a:r>
              <a:rPr lang="en-US" sz="2400" dirty="0" smtClean="0">
                <a:latin typeface="Times New Roman" pitchFamily="18" charset="0"/>
                <a:ea typeface="Calibri" pitchFamily="34" charset="0"/>
                <a:cs typeface="Times New Roman" pitchFamily="18" charset="0"/>
              </a:rPr>
              <a:t>).</a:t>
            </a:r>
            <a:endParaRPr lang="en-US" sz="3200" dirty="0" smtClean="0">
              <a:latin typeface="Arial" pitchFamily="34" charset="0"/>
              <a:cs typeface="Arial" pitchFamily="34" charset="0"/>
            </a:endParaRPr>
          </a:p>
        </p:txBody>
      </p:sp>
      <p:pic>
        <p:nvPicPr>
          <p:cNvPr id="22" name="图片 19"/>
          <p:cNvPicPr>
            <a:picLocks noChangeAspect="1"/>
          </p:cNvPicPr>
          <p:nvPr/>
        </p:nvPicPr>
        <p:blipFill rotWithShape="1">
          <a:blip r:embed="rId5">
            <a:extLst>
              <a:ext uri="{28A0092B-C50C-407E-A947-70E740481C1C}">
                <a14:useLocalDpi xmlns="" xmlns:a14="http://schemas.microsoft.com/office/drawing/2010/main" val="0"/>
              </a:ext>
            </a:extLst>
          </a:blip>
          <a:srcRect l="82706" t="6693" r="8148" b="75200"/>
          <a:stretch/>
        </p:blipFill>
        <p:spPr>
          <a:xfrm>
            <a:off x="3352800" y="2376209"/>
            <a:ext cx="774447" cy="862470"/>
          </a:xfrm>
          <a:prstGeom prst="rect">
            <a:avLst/>
          </a:prstGeom>
        </p:spPr>
      </p:pic>
      <p:sp>
        <p:nvSpPr>
          <p:cNvPr id="23" name="Rectangle 3"/>
          <p:cNvSpPr>
            <a:spLocks noChangeArrowheads="1"/>
          </p:cNvSpPr>
          <p:nvPr/>
        </p:nvSpPr>
        <p:spPr bwMode="auto">
          <a:xfrm>
            <a:off x="4419600" y="3714750"/>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smtClean="0">
                <a:latin typeface="Times New Roman" pitchFamily="18" charset="0"/>
                <a:cs typeface="Times New Roman" pitchFamily="18" charset="0"/>
              </a:rPr>
              <a:t>Thể</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loại</a:t>
            </a:r>
            <a:r>
              <a:rPr lang="en-US" sz="2400" b="1"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Truyện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ngắn</a:t>
            </a:r>
            <a:endParaRPr lang="en-US" sz="3200" dirty="0" smtClean="0">
              <a:latin typeface="Arial" pitchFamily="34" charset="0"/>
              <a:cs typeface="Arial" pitchFamily="34" charset="0"/>
            </a:endParaRPr>
          </a:p>
        </p:txBody>
      </p:sp>
      <p:pic>
        <p:nvPicPr>
          <p:cNvPr id="24" name="图片 19"/>
          <p:cNvPicPr>
            <a:picLocks noChangeAspect="1"/>
          </p:cNvPicPr>
          <p:nvPr/>
        </p:nvPicPr>
        <p:blipFill rotWithShape="1">
          <a:blip r:embed="rId5">
            <a:extLst>
              <a:ext uri="{28A0092B-C50C-407E-A947-70E740481C1C}">
                <a14:useLocalDpi xmlns="" xmlns:a14="http://schemas.microsoft.com/office/drawing/2010/main" val="0"/>
              </a:ext>
            </a:extLst>
          </a:blip>
          <a:srcRect l="82706" t="6693" r="8148" b="75200"/>
          <a:stretch/>
        </p:blipFill>
        <p:spPr>
          <a:xfrm>
            <a:off x="3352800" y="3562350"/>
            <a:ext cx="774447" cy="862470"/>
          </a:xfrm>
          <a:prstGeom prst="rect">
            <a:avLst/>
          </a:prstGeom>
        </p:spPr>
      </p:pic>
    </p:spTree>
    <p:extLst>
      <p:ext uri="{BB962C8B-B14F-4D97-AF65-F5344CB8AC3E}">
        <p14:creationId xmlns="" xmlns:p14="http://schemas.microsoft.com/office/powerpoint/2010/main" val="17682252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ssolve">
                                      <p:cBhvr>
                                        <p:cTn id="30" dur="500"/>
                                        <p:tgtEl>
                                          <p:spTgt spid="2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dissolve">
                                      <p:cBhvr>
                                        <p:cTn id="38" dur="500"/>
                                        <p:tgtEl>
                                          <p:spTgt spid="22"/>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dissolve">
                                      <p:cBhvr>
                                        <p:cTn id="46" dur="500"/>
                                        <p:tgtEl>
                                          <p:spTgt spid="2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21"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a:extLst>
              <a:ext uri="{28A0092B-C50C-407E-A947-70E740481C1C}">
                <a14:useLocalDpi xmlns="" xmlns:a14="http://schemas.microsoft.com/office/drawing/2010/main" val="0"/>
              </a:ext>
            </a:extLst>
          </a:blip>
          <a:srcRect l="3466" r="34400" b="5897"/>
          <a:stretch/>
        </p:blipFill>
        <p:spPr>
          <a:xfrm>
            <a:off x="0" y="-19050"/>
            <a:ext cx="9144000" cy="5133574"/>
          </a:xfrm>
          <a:prstGeom prst="rect">
            <a:avLst/>
          </a:prstGeom>
        </p:spPr>
      </p:pic>
      <p:sp>
        <p:nvSpPr>
          <p:cNvPr id="3" name="Rectangle 2"/>
          <p:cNvSpPr/>
          <p:nvPr/>
        </p:nvSpPr>
        <p:spPr>
          <a:xfrm>
            <a:off x="1752600" y="1283553"/>
            <a:ext cx="6172200" cy="830997"/>
          </a:xfrm>
          <a:prstGeom prst="rect">
            <a:avLst/>
          </a:prstGeom>
        </p:spPr>
        <p:txBody>
          <a:bodyPr wrap="square">
            <a:spAutoFit/>
          </a:bodyPr>
          <a:lstStyle/>
          <a:p>
            <a:pPr algn="ctr"/>
            <a:r>
              <a:rPr lang="vi-VN" sz="2400" dirty="0" smtClean="0">
                <a:solidFill>
                  <a:prstClr val="black"/>
                </a:solidFill>
                <a:latin typeface="+mj-lt"/>
              </a:rPr>
              <a:t>Sử dụng các từ</a:t>
            </a:r>
            <a:r>
              <a:rPr lang="en-US" sz="2400" dirty="0" smtClean="0">
                <a:solidFill>
                  <a:prstClr val="black"/>
                </a:solidFill>
                <a:latin typeface="+mj-lt"/>
              </a:rPr>
              <a:t>: </a:t>
            </a:r>
            <a:r>
              <a:rPr lang="en-US" sz="2400" dirty="0" err="1" smtClean="0">
                <a:solidFill>
                  <a:prstClr val="black"/>
                </a:solidFill>
                <a:latin typeface="Times New Roman" pitchFamily="18" charset="0"/>
                <a:cs typeface="Times New Roman" pitchFamily="18" charset="0"/>
              </a:rPr>
              <a:t>nhân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vật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câu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chuyện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sự</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việc</a:t>
            </a:r>
            <a:r>
              <a:rPr lang="vi-VN"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mj-lt"/>
              </a:rPr>
              <a:t>để hoàn thành đoạn v</a:t>
            </a:r>
            <a:r>
              <a:rPr lang="en-US" sz="2400" dirty="0" smtClean="0">
                <a:solidFill>
                  <a:prstClr val="black"/>
                </a:solidFill>
                <a:latin typeface="+mj-lt"/>
              </a:rPr>
              <a:t>ă</a:t>
            </a:r>
            <a:r>
              <a:rPr lang="vi-VN" sz="2400" dirty="0" smtClean="0">
                <a:solidFill>
                  <a:prstClr val="black"/>
                </a:solidFill>
                <a:latin typeface="+mj-lt"/>
              </a:rPr>
              <a:t>n </a:t>
            </a:r>
            <a:r>
              <a:rPr lang="en-US" sz="2400" dirty="0" err="1" smtClean="0">
                <a:solidFill>
                  <a:prstClr val="black"/>
                </a:solidFill>
                <a:latin typeface="Times New Roman" pitchFamily="18" charset="0"/>
                <a:cs typeface="Times New Roman" pitchFamily="18" charset="0"/>
              </a:rPr>
              <a:t>sau</a:t>
            </a:r>
            <a:r>
              <a:rPr lang="en-US" sz="2400" dirty="0" smtClean="0">
                <a:solidFill>
                  <a:prstClr val="black"/>
                </a:solidFill>
                <a:latin typeface="+mj-lt"/>
              </a:rPr>
              <a:t>:</a:t>
            </a:r>
            <a:endParaRPr lang="en-US" sz="2400" dirty="0">
              <a:latin typeface="+mj-lt"/>
            </a:endParaRPr>
          </a:p>
        </p:txBody>
      </p:sp>
      <p:sp>
        <p:nvSpPr>
          <p:cNvPr id="4" name="Rectangle 3"/>
          <p:cNvSpPr/>
          <p:nvPr/>
        </p:nvSpPr>
        <p:spPr>
          <a:xfrm>
            <a:off x="1447800" y="2266950"/>
            <a:ext cx="6705600" cy="2123658"/>
          </a:xfrm>
          <a:prstGeom prst="rect">
            <a:avLst/>
          </a:prstGeom>
        </p:spPr>
        <p:txBody>
          <a:bodyPr wrap="square">
            <a:spAutoFit/>
          </a:bodyPr>
          <a:lstStyle/>
          <a:p>
            <a:pPr algn="just">
              <a:defRPr/>
            </a:pPr>
            <a:r>
              <a:rPr lang="vi-VN" sz="2200" i="1" dirty="0" smtClean="0">
                <a:solidFill>
                  <a:srgbClr val="FF0000"/>
                </a:solidFill>
                <a:latin typeface="+mj-lt"/>
              </a:rPr>
              <a:t> </a:t>
            </a:r>
            <a:r>
              <a:rPr lang="it-IT" sz="2200" i="1" dirty="0" smtClean="0">
                <a:solidFill>
                  <a:srgbClr val="FF0000"/>
                </a:solidFill>
                <a:latin typeface="Times New Roman" pitchFamily="18" charset="0"/>
                <a:cs typeface="Times New Roman" pitchFamily="18" charset="0"/>
              </a:rPr>
              <a:t>Một</a:t>
            </a:r>
            <a:r>
              <a:rPr lang="it-IT" sz="2200" i="1" dirty="0" smtClean="0">
                <a:solidFill>
                  <a:srgbClr val="FF0000"/>
                </a:solidFill>
                <a:latin typeface="+mj-lt"/>
              </a:rPr>
              <a:t> </a:t>
            </a:r>
            <a:r>
              <a:rPr lang="it-IT" sz="2200" i="1" dirty="0" smtClean="0">
                <a:solidFill>
                  <a:srgbClr val="FF0000"/>
                </a:solidFill>
                <a:latin typeface="Times New Roman" pitchFamily="18" charset="0"/>
                <a:cs typeface="Times New Roman" pitchFamily="18" charset="0"/>
              </a:rPr>
              <a:t>tác phẩm truyện ngắn thường chứa đựng một .......................do nhà văn hoặc một nhân vật trong truyện thuật lại. Câu chuyện đó bao giờ cũng có các .................. diễn ra theo một trình tự nhất định và ở những địa điểm cụ thể. Trung tâm của câu chuyện là các .................., có thể là con người, con vật, thần linh,đồ vật.</a:t>
            </a:r>
            <a:endParaRPr lang="en-US" sz="2200" i="1" dirty="0">
              <a:solidFill>
                <a:srgbClr val="FF0000"/>
              </a:solidFill>
              <a:latin typeface="Times New Roman" pitchFamily="18" charset="0"/>
              <a:cs typeface="Times New Roman" pitchFamily="18" charset="0"/>
            </a:endParaRPr>
          </a:p>
        </p:txBody>
      </p:sp>
      <p:sp>
        <p:nvSpPr>
          <p:cNvPr id="5" name="TextBox 4"/>
          <p:cNvSpPr txBox="1">
            <a:spLocks noChangeArrowheads="1"/>
          </p:cNvSpPr>
          <p:nvPr/>
        </p:nvSpPr>
        <p:spPr bwMode="auto">
          <a:xfrm>
            <a:off x="6096000" y="5386685"/>
            <a:ext cx="1428750" cy="461665"/>
          </a:xfrm>
          <a:prstGeom prst="rect">
            <a:avLst/>
          </a:prstGeom>
          <a:noFill/>
          <a:ln w="9525">
            <a:noFill/>
            <a:miter lim="800000"/>
            <a:headEnd/>
            <a:tailEnd/>
          </a:ln>
        </p:spPr>
        <p:txBody>
          <a:bodyPr>
            <a:spAutoFit/>
          </a:bodyPr>
          <a:lstStyle/>
          <a:p>
            <a:r>
              <a:rPr lang="vi-VN" sz="2400" dirty="0">
                <a:solidFill>
                  <a:srgbClr val="FF0000"/>
                </a:solidFill>
                <a:latin typeface="+mj-lt"/>
              </a:rPr>
              <a:t>nhân vật</a:t>
            </a:r>
            <a:endParaRPr lang="en-US" sz="2400" dirty="0">
              <a:solidFill>
                <a:srgbClr val="000000"/>
              </a:solidFill>
              <a:latin typeface="+mj-lt"/>
            </a:endParaRPr>
          </a:p>
        </p:txBody>
      </p:sp>
      <p:sp>
        <p:nvSpPr>
          <p:cNvPr id="6" name="TextBox 5"/>
          <p:cNvSpPr txBox="1">
            <a:spLocks noChangeArrowheads="1"/>
          </p:cNvSpPr>
          <p:nvPr/>
        </p:nvSpPr>
        <p:spPr bwMode="auto">
          <a:xfrm>
            <a:off x="2641600" y="1885950"/>
            <a:ext cx="1930400" cy="461665"/>
          </a:xfrm>
          <a:prstGeom prst="rect">
            <a:avLst/>
          </a:prstGeom>
          <a:noFill/>
          <a:ln w="9525">
            <a:noFill/>
            <a:miter lim="800000"/>
            <a:headEnd/>
            <a:tailEnd/>
          </a:ln>
        </p:spPr>
        <p:txBody>
          <a:bodyPr wrap="square">
            <a:spAutoFit/>
          </a:bodyPr>
          <a:lstStyle/>
          <a:p>
            <a:r>
              <a:rPr lang="vi-VN" sz="2400" dirty="0">
                <a:solidFill>
                  <a:srgbClr val="FF0000"/>
                </a:solidFill>
                <a:latin typeface="+mj-lt"/>
              </a:rPr>
              <a:t>câu chuyện</a:t>
            </a:r>
            <a:endParaRPr lang="en-US" sz="2400" dirty="0">
              <a:solidFill>
                <a:srgbClr val="000000"/>
              </a:solidFill>
              <a:latin typeface="+mj-lt"/>
            </a:endParaRPr>
          </a:p>
        </p:txBody>
      </p:sp>
      <p:sp>
        <p:nvSpPr>
          <p:cNvPr id="7" name="TextBox 6"/>
          <p:cNvSpPr txBox="1">
            <a:spLocks noChangeArrowheads="1"/>
          </p:cNvSpPr>
          <p:nvPr/>
        </p:nvSpPr>
        <p:spPr bwMode="auto">
          <a:xfrm>
            <a:off x="8321675" y="1500485"/>
            <a:ext cx="1584325" cy="461665"/>
          </a:xfrm>
          <a:prstGeom prst="rect">
            <a:avLst/>
          </a:prstGeom>
          <a:noFill/>
          <a:ln w="9525">
            <a:noFill/>
            <a:miter lim="800000"/>
            <a:headEnd/>
            <a:tailEnd/>
          </a:ln>
        </p:spPr>
        <p:txBody>
          <a:bodyPr>
            <a:spAutoFit/>
          </a:bodyPr>
          <a:lstStyle/>
          <a:p>
            <a:pPr algn="just"/>
            <a:r>
              <a:rPr lang="vi-VN" sz="2400" dirty="0">
                <a:solidFill>
                  <a:srgbClr val="FF0000"/>
                </a:solidFill>
                <a:latin typeface="+mj-lt"/>
              </a:rPr>
              <a:t>sự việc</a:t>
            </a:r>
            <a:endParaRPr lang="it-IT" sz="2400" dirty="0">
              <a:solidFill>
                <a:srgbClr val="000000"/>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0.02223 0.01667 L -0.11215 0.12778 " pathEditMode="relative" rAng="0" ptsTypes="AA">
                                      <p:cBhvr>
                                        <p:cTn id="31" dur="2000" fill="hold"/>
                                        <p:tgtEl>
                                          <p:spTgt spid="6"/>
                                        </p:tgtEl>
                                        <p:attrNameLst>
                                          <p:attrName>ppt_x</p:attrName>
                                          <p:attrName>ppt_y</p:attrName>
                                        </p:attrNameLst>
                                      </p:cBhvr>
                                      <p:rCtr x="-67" y="56"/>
                                    </p:animMotion>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1"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3.33333E-6 -1.85185E-6 L -0.16666 0.26883 " pathEditMode="relative" rAng="0" ptsTypes="AA">
                                      <p:cBhvr>
                                        <p:cTn id="40" dur="2000" fill="hold"/>
                                        <p:tgtEl>
                                          <p:spTgt spid="7"/>
                                        </p:tgtEl>
                                        <p:attrNameLst>
                                          <p:attrName>ppt_x</p:attrName>
                                          <p:attrName>ppt_y</p:attrName>
                                        </p:attrNameLst>
                                      </p:cBhvr>
                                      <p:rCtr x="-83" y="134"/>
                                    </p:animMotion>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1"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dissolv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grpId="0" nodeType="clickEffect">
                                  <p:stCondLst>
                                    <p:cond delay="0"/>
                                  </p:stCondLst>
                                  <p:childTnLst>
                                    <p:animMotion origin="layout" path="M -3.33333E-6 -2.22222E-6 L 0.025 -0.35555 " pathEditMode="relative" rAng="0" ptsTypes="AA">
                                      <p:cBhvr>
                                        <p:cTn id="49" dur="2000" fill="hold"/>
                                        <p:tgtEl>
                                          <p:spTgt spid="5"/>
                                        </p:tgtEl>
                                        <p:attrNameLst>
                                          <p:attrName>ppt_x</p:attrName>
                                          <p:attrName>ppt_y</p:attrName>
                                        </p:attrNameLst>
                                      </p:cBhvr>
                                      <p:rCtr x="13" y="-1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6" grpId="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3"/>
          <p:cNvSpPr>
            <a:spLocks noChangeArrowheads="1"/>
          </p:cNvSpPr>
          <p:nvPr/>
        </p:nvSpPr>
        <p:spPr bwMode="auto">
          <a:xfrm>
            <a:off x="4419600" y="1123950"/>
            <a:ext cx="3962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smtClean="0">
                <a:latin typeface="Times New Roman" pitchFamily="18" charset="0"/>
                <a:ea typeface="Calibri" pitchFamily="34" charset="0"/>
                <a:cs typeface="Times New Roman" pitchFamily="18" charset="0"/>
              </a:rPr>
              <a:t>PTBĐ: </a:t>
            </a:r>
            <a:r>
              <a:rPr lang="en-US" sz="2400" dirty="0" err="1" smtClean="0">
                <a:latin typeface="Times New Roman" pitchFamily="18" charset="0"/>
                <a:ea typeface="Calibri" pitchFamily="34" charset="0"/>
                <a:cs typeface="Times New Roman" pitchFamily="18" charset="0"/>
              </a:rPr>
              <a:t>Tự</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sự</a:t>
            </a:r>
            <a:r>
              <a:rPr lang="en-US" sz="2400" dirty="0" smtClean="0">
                <a:latin typeface="Times New Roman" pitchFamily="18" charset="0"/>
                <a:ea typeface="Calibri" pitchFamily="34" charset="0"/>
                <a:cs typeface="Times New Roman" pitchFamily="18" charset="0"/>
              </a:rPr>
              <a:t> + </a:t>
            </a:r>
            <a:r>
              <a:rPr lang="en-US" sz="2400" dirty="0" err="1" smtClean="0">
                <a:latin typeface="Times New Roman" pitchFamily="18" charset="0"/>
                <a:ea typeface="Calibri" pitchFamily="34" charset="0"/>
                <a:cs typeface="Times New Roman" pitchFamily="18" charset="0"/>
              </a:rPr>
              <a:t>Miêu</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tả</a:t>
            </a:r>
            <a:r>
              <a:rPr lang="en-US" sz="2400" dirty="0" smtClean="0">
                <a:latin typeface="Times New Roman" pitchFamily="18" charset="0"/>
                <a:ea typeface="Calibri" pitchFamily="34" charset="0"/>
                <a:cs typeface="Times New Roman" pitchFamily="18" charset="0"/>
              </a:rPr>
              <a:t> + </a:t>
            </a:r>
            <a:r>
              <a:rPr lang="en-US" sz="2400" dirty="0" err="1" smtClean="0">
                <a:latin typeface="Times New Roman" pitchFamily="18" charset="0"/>
                <a:ea typeface="Calibri" pitchFamily="34" charset="0"/>
                <a:cs typeface="Times New Roman" pitchFamily="18" charset="0"/>
              </a:rPr>
              <a:t>Biểu</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cảm</a:t>
            </a:r>
            <a:endParaRPr lang="en-US" sz="1050" dirty="0" smtClean="0">
              <a:latin typeface="Arial" pitchFamily="34" charset="0"/>
              <a:cs typeface="Arial" pitchFamily="34" charset="0"/>
            </a:endParaRPr>
          </a:p>
        </p:txBody>
      </p:sp>
      <p:pic>
        <p:nvPicPr>
          <p:cNvPr id="16" name="Picture 9"/>
          <p:cNvPicPr>
            <a:picLocks noChangeAspect="1" noChangeArrowheads="1"/>
          </p:cNvPicPr>
          <p:nvPr/>
        </p:nvPicPr>
        <p:blipFill>
          <a:blip r:embed="rId3"/>
          <a:srcRect/>
          <a:stretch>
            <a:fillRect/>
          </a:stretch>
        </p:blipFill>
        <p:spPr bwMode="auto">
          <a:xfrm>
            <a:off x="304800" y="1036320"/>
            <a:ext cx="2209800" cy="2983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图片 19"/>
          <p:cNvPicPr>
            <a:picLocks noChangeAspect="1"/>
          </p:cNvPicPr>
          <p:nvPr/>
        </p:nvPicPr>
        <p:blipFill rotWithShape="1">
          <a:blip r:embed="rId4">
            <a:extLst>
              <a:ext uri="{28A0092B-C50C-407E-A947-70E740481C1C}">
                <a14:useLocalDpi xmlns="" xmlns:a14="http://schemas.microsoft.com/office/drawing/2010/main" val="0"/>
              </a:ext>
            </a:extLst>
          </a:blip>
          <a:srcRect l="82706" t="6693" r="8148" b="75200"/>
          <a:stretch/>
        </p:blipFill>
        <p:spPr>
          <a:xfrm>
            <a:off x="3352800" y="1123950"/>
            <a:ext cx="774447" cy="862470"/>
          </a:xfrm>
          <a:prstGeom prst="rect">
            <a:avLst/>
          </a:prstGeom>
        </p:spPr>
      </p:pic>
      <p:sp>
        <p:nvSpPr>
          <p:cNvPr id="21" name="Rectangle 3"/>
          <p:cNvSpPr>
            <a:spLocks noChangeArrowheads="1"/>
          </p:cNvSpPr>
          <p:nvPr/>
        </p:nvSpPr>
        <p:spPr bwMode="auto">
          <a:xfrm>
            <a:off x="4419600" y="2343150"/>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smtClean="0">
                <a:latin typeface="Times New Roman" pitchFamily="18" charset="0"/>
                <a:ea typeface="Calibri" pitchFamily="34" charset="0"/>
                <a:cs typeface="Times New Roman" pitchFamily="18" charset="0"/>
              </a:rPr>
              <a:t>Ngôi</a:t>
            </a:r>
            <a:r>
              <a:rPr lang="en-US" sz="2400" b="1" dirty="0" smtClean="0">
                <a:latin typeface="Times New Roman" pitchFamily="18" charset="0"/>
                <a:ea typeface="Calibri" pitchFamily="34" charset="0"/>
                <a:cs typeface="Times New Roman" pitchFamily="18" charset="0"/>
              </a:rPr>
              <a:t> </a:t>
            </a:r>
            <a:r>
              <a:rPr lang="en-US" sz="2400" b="1" dirty="0" err="1" smtClean="0">
                <a:latin typeface="Times New Roman" pitchFamily="18" charset="0"/>
                <a:ea typeface="Calibri" pitchFamily="34" charset="0"/>
                <a:cs typeface="Times New Roman" pitchFamily="18" charset="0"/>
              </a:rPr>
              <a:t>kể</a:t>
            </a:r>
            <a:r>
              <a:rPr lang="en-US" sz="2400" b="1"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Ngôi</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thứ</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nhất</a:t>
            </a:r>
            <a:endParaRPr lang="en-US" sz="3200" dirty="0" smtClean="0">
              <a:latin typeface="Arial" pitchFamily="34" charset="0"/>
              <a:cs typeface="Arial" pitchFamily="34" charset="0"/>
            </a:endParaRPr>
          </a:p>
        </p:txBody>
      </p:sp>
      <p:pic>
        <p:nvPicPr>
          <p:cNvPr id="22" name="图片 19"/>
          <p:cNvPicPr>
            <a:picLocks noChangeAspect="1"/>
          </p:cNvPicPr>
          <p:nvPr/>
        </p:nvPicPr>
        <p:blipFill rotWithShape="1">
          <a:blip r:embed="rId4">
            <a:extLst>
              <a:ext uri="{28A0092B-C50C-407E-A947-70E740481C1C}">
                <a14:useLocalDpi xmlns="" xmlns:a14="http://schemas.microsoft.com/office/drawing/2010/main" val="0"/>
              </a:ext>
            </a:extLst>
          </a:blip>
          <a:srcRect l="82706" t="6693" r="8148" b="75200"/>
          <a:stretch/>
        </p:blipFill>
        <p:spPr>
          <a:xfrm>
            <a:off x="3352800" y="2190750"/>
            <a:ext cx="774447" cy="862470"/>
          </a:xfrm>
          <a:prstGeom prst="rect">
            <a:avLst/>
          </a:prstGeom>
        </p:spPr>
      </p:pic>
      <p:sp>
        <p:nvSpPr>
          <p:cNvPr id="23" name="Rectangle 3"/>
          <p:cNvSpPr>
            <a:spLocks noChangeArrowheads="1"/>
          </p:cNvSpPr>
          <p:nvPr/>
        </p:nvSpPr>
        <p:spPr bwMode="auto">
          <a:xfrm>
            <a:off x="3810000" y="3276421"/>
            <a:ext cx="46482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Chủ</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đề</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tác</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phẩm</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càng</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có</a:t>
            </a:r>
            <a:r>
              <a:rPr lang="en-US" sz="2400" i="1" dirty="0" smtClean="0">
                <a:latin typeface="Times New Roman" pitchFamily="18" charset="0"/>
                <a:ea typeface="Calibri" pitchFamily="34" charset="0"/>
                <a:cs typeface="Times New Roman" pitchFamily="18" charset="0"/>
              </a:rPr>
              <a:t> ý </a:t>
            </a:r>
            <a:r>
              <a:rPr lang="en-US" sz="2400" i="1" dirty="0" err="1" smtClean="0">
                <a:latin typeface="Times New Roman" pitchFamily="18" charset="0"/>
                <a:ea typeface="Calibri" pitchFamily="34" charset="0"/>
                <a:cs typeface="Times New Roman" pitchFamily="18" charset="0"/>
              </a:rPr>
              <a:t>nghĩa</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về</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sự</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tự</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đánh</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giá</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tự</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nhận</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thức</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cho</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sự</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hoàn</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thiện</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bản</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thân</a:t>
            </a:r>
            <a:r>
              <a:rPr lang="en-US" sz="2400" i="1" dirty="0" smtClean="0">
                <a:latin typeface="Times New Roman" pitchFamily="18" charset="0"/>
                <a:cs typeface="Times New Roman" pitchFamily="18" charset="0"/>
              </a:rPr>
              <a:t> </a:t>
            </a:r>
          </a:p>
        </p:txBody>
      </p:sp>
    </p:spTree>
    <p:extLst>
      <p:ext uri="{BB962C8B-B14F-4D97-AF65-F5344CB8AC3E}">
        <p14:creationId xmlns="" xmlns:p14="http://schemas.microsoft.com/office/powerpoint/2010/main" val="17682252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cstate="print">
            <a:extLst>
              <a:ext uri="{28A0092B-C50C-407E-A947-70E740481C1C}">
                <a14:useLocalDpi xmlns="" xmlns:a14="http://schemas.microsoft.com/office/drawing/2010/main" val="0"/>
              </a:ext>
            </a:extLst>
          </a:blip>
          <a:srcRect l="31067" t="15000" r="30666" b="14667"/>
          <a:stretch/>
        </p:blipFill>
        <p:spPr>
          <a:xfrm flipH="1">
            <a:off x="83306" y="1733550"/>
            <a:ext cx="1897894" cy="1962150"/>
          </a:xfrm>
          <a:prstGeom prst="rect">
            <a:avLst/>
          </a:prstGeom>
        </p:spPr>
      </p:pic>
      <p:sp>
        <p:nvSpPr>
          <p:cNvPr id="3" name="TextBox 2"/>
          <p:cNvSpPr txBox="1"/>
          <p:nvPr/>
        </p:nvSpPr>
        <p:spPr>
          <a:xfrm>
            <a:off x="457200" y="285750"/>
            <a:ext cx="8305800" cy="954107"/>
          </a:xfrm>
          <a:prstGeom prst="rect">
            <a:avLst/>
          </a:prstGeom>
          <a:noFill/>
        </p:spPr>
        <p:txBody>
          <a:bodyPr wrap="square" rtlCol="0">
            <a:spAutoFit/>
          </a:bodyPr>
          <a:lstStyle/>
          <a:p>
            <a:pPr algn="ctr"/>
            <a:r>
              <a:rPr lang="en-US" sz="2800" dirty="0" err="1" smtClean="0">
                <a:solidFill>
                  <a:srgbClr val="7030A0"/>
                </a:solidFill>
                <a:latin typeface="Times New Roman" pitchFamily="18" charset="0"/>
                <a:cs typeface="Times New Roman" pitchFamily="18" charset="0"/>
              </a:rPr>
              <a:t>Đọc</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văn</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bản</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Bức</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tranh</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của</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em</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gái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tôi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và</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nêu</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suy</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nghĩ</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của</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em</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sau</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khi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đọc</a:t>
            </a:r>
            <a:r>
              <a:rPr lang="en-US" sz="2800" dirty="0" smtClean="0">
                <a:solidFill>
                  <a:srgbClr val="7030A0"/>
                </a:solidFill>
                <a:latin typeface="Times New Roman" pitchFamily="18" charset="0"/>
                <a:cs typeface="Times New Roman" pitchFamily="18" charset="0"/>
              </a:rPr>
              <a:t>. </a:t>
            </a:r>
            <a:endParaRPr lang="en-US" sz="2800" dirty="0">
              <a:solidFill>
                <a:srgbClr val="7030A0"/>
              </a:solidFill>
              <a:latin typeface="Times New Roman" pitchFamily="18" charset="0"/>
              <a:cs typeface="Times New Roman" pitchFamily="18" charset="0"/>
            </a:endParaRPr>
          </a:p>
        </p:txBody>
      </p:sp>
      <p:sp>
        <p:nvSpPr>
          <p:cNvPr id="6" name="TextBox 1"/>
          <p:cNvSpPr txBox="1">
            <a:spLocks noChangeArrowheads="1"/>
          </p:cNvSpPr>
          <p:nvPr/>
        </p:nvSpPr>
        <p:spPr bwMode="auto">
          <a:xfrm>
            <a:off x="2971800" y="1581150"/>
            <a:ext cx="1981200" cy="461665"/>
          </a:xfrm>
          <a:prstGeom prst="rect">
            <a:avLst/>
          </a:prstGeom>
          <a:noFill/>
          <a:ln w="9525">
            <a:noFill/>
            <a:miter lim="800000"/>
            <a:headEnd/>
            <a:tailEnd/>
          </a:ln>
        </p:spPr>
        <p:txBody>
          <a:bodyPr wrap="square">
            <a:spAutoFit/>
          </a:bodyPr>
          <a:lstStyle/>
          <a:p>
            <a:pPr algn="just"/>
            <a:r>
              <a:rPr lang="vi-VN" sz="2400" dirty="0" smtClean="0">
                <a:latin typeface="Times New Roman" pitchFamily="18" charset="0"/>
                <a:cs typeface="Times New Roman" pitchFamily="18" charset="0"/>
              </a:rPr>
              <a:t>To</a:t>
            </a:r>
            <a:r>
              <a:rPr lang="vi-VN" sz="2400" dirty="0">
                <a:latin typeface="Times New Roman" pitchFamily="18" charset="0"/>
                <a:cs typeface="Times New Roman" pitchFamily="18" charset="0"/>
              </a:rPr>
              <a:t>, rõ </a:t>
            </a:r>
            <a:r>
              <a:rPr lang="vi-VN" sz="2400" dirty="0" smtClean="0">
                <a:latin typeface="Times New Roman" pitchFamily="18" charset="0"/>
                <a:cs typeface="Times New Roman" pitchFamily="18" charset="0"/>
              </a:rPr>
              <a:t>ràng</a:t>
            </a:r>
            <a:endParaRPr lang="vi-VN" sz="2400" dirty="0">
              <a:solidFill>
                <a:srgbClr val="FF0000"/>
              </a:solidFill>
              <a:latin typeface="Times New Roman" pitchFamily="18" charset="0"/>
              <a:cs typeface="Times New Roman" pitchFamily="18" charset="0"/>
            </a:endParaRPr>
          </a:p>
        </p:txBody>
      </p:sp>
      <p:cxnSp>
        <p:nvCxnSpPr>
          <p:cNvPr id="8" name="Straight Arrow Connector 7"/>
          <p:cNvCxnSpPr>
            <a:stCxn id="2" idx="1"/>
            <a:endCxn id="6" idx="1"/>
          </p:cNvCxnSpPr>
          <p:nvPr/>
        </p:nvCxnSpPr>
        <p:spPr>
          <a:xfrm flipV="1">
            <a:off x="1981200" y="1811983"/>
            <a:ext cx="990600" cy="9026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1"/>
          <p:cNvSpPr txBox="1">
            <a:spLocks noChangeArrowheads="1"/>
          </p:cNvSpPr>
          <p:nvPr/>
        </p:nvSpPr>
        <p:spPr bwMode="auto">
          <a:xfrm>
            <a:off x="2895600" y="2690158"/>
            <a:ext cx="1676400" cy="1938992"/>
          </a:xfrm>
          <a:prstGeom prst="rect">
            <a:avLst/>
          </a:prstGeom>
          <a:noFill/>
          <a:ln w="9525">
            <a:noFill/>
            <a:miter lim="800000"/>
            <a:headEnd/>
            <a:tailEnd/>
          </a:ln>
        </p:spPr>
        <p:txBody>
          <a:bodyPr wrap="square">
            <a:spAutoFit/>
          </a:bodyPr>
          <a:lstStyle/>
          <a:p>
            <a:pPr algn="ctr"/>
            <a:r>
              <a:rPr lang="vi-VN" sz="2400" dirty="0" smtClean="0">
                <a:latin typeface="Times New Roman" pitchFamily="18" charset="0"/>
                <a:cs typeface="Times New Roman" pitchFamily="18" charset="0"/>
              </a:rPr>
              <a:t>Đúng </a:t>
            </a:r>
            <a:r>
              <a:rPr lang="vi-VN" sz="2400" dirty="0">
                <a:latin typeface="Times New Roman" pitchFamily="18" charset="0"/>
                <a:cs typeface="Times New Roman" pitchFamily="18" charset="0"/>
              </a:rPr>
              <a:t>diễn biến tâm lí của nhân 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anh</a:t>
            </a:r>
            <a:endParaRPr lang="vi-VN" sz="2400" dirty="0">
              <a:latin typeface="Times New Roman" pitchFamily="18" charset="0"/>
              <a:cs typeface="Times New Roman" pitchFamily="18" charset="0"/>
            </a:endParaRPr>
          </a:p>
        </p:txBody>
      </p:sp>
      <p:cxnSp>
        <p:nvCxnSpPr>
          <p:cNvPr id="10" name="Straight Arrow Connector 9"/>
          <p:cNvCxnSpPr>
            <a:stCxn id="2" idx="1"/>
            <a:endCxn id="9" idx="1"/>
          </p:cNvCxnSpPr>
          <p:nvPr/>
        </p:nvCxnSpPr>
        <p:spPr>
          <a:xfrm>
            <a:off x="1981200" y="2714625"/>
            <a:ext cx="914400" cy="9450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
          <p:cNvSpPr txBox="1">
            <a:spLocks noChangeArrowheads="1"/>
          </p:cNvSpPr>
          <p:nvPr/>
        </p:nvSpPr>
        <p:spPr bwMode="auto">
          <a:xfrm>
            <a:off x="5334000" y="1981021"/>
            <a:ext cx="3810000" cy="1200329"/>
          </a:xfrm>
          <a:prstGeom prst="rect">
            <a:avLst/>
          </a:prstGeom>
          <a:noFill/>
          <a:ln w="9525">
            <a:noFill/>
            <a:miter lim="800000"/>
            <a:headEnd/>
            <a:tailEnd/>
          </a:ln>
        </p:spPr>
        <p:txBody>
          <a:bodyPr wrap="square">
            <a:spAutoFit/>
          </a:bodyPr>
          <a:lstStyle/>
          <a:p>
            <a:pPr algn="just"/>
            <a:r>
              <a:rPr lang="vi-VN" sz="2400" dirty="0" smtClean="0">
                <a:latin typeface="Times New Roman" pitchFamily="18" charset="0"/>
                <a:cs typeface="Times New Roman" pitchFamily="18" charset="0"/>
              </a:rPr>
              <a:t>Khi nói về cuộc sống thường ngày: </a:t>
            </a:r>
            <a:r>
              <a:rPr lang="vi-VN" sz="2400" dirty="0" smtClean="0">
                <a:solidFill>
                  <a:srgbClr val="FF0000"/>
                </a:solidFill>
                <a:latin typeface="Times New Roman" pitchFamily="18" charset="0"/>
                <a:cs typeface="Times New Roman" pitchFamily="18" charset="0"/>
              </a:rPr>
              <a:t>giọng coi thường, bực bội xen lẫn tò mò.</a:t>
            </a:r>
            <a:endParaRPr lang="vi-VN" sz="2400" dirty="0">
              <a:solidFill>
                <a:srgbClr val="FF0000"/>
              </a:solidFill>
              <a:latin typeface="Times New Roman" pitchFamily="18" charset="0"/>
              <a:cs typeface="Times New Roman" pitchFamily="18" charset="0"/>
            </a:endParaRPr>
          </a:p>
        </p:txBody>
      </p:sp>
      <p:cxnSp>
        <p:nvCxnSpPr>
          <p:cNvPr id="14" name="Straight Arrow Connector 13"/>
          <p:cNvCxnSpPr>
            <a:stCxn id="9" idx="3"/>
            <a:endCxn id="13" idx="1"/>
          </p:cNvCxnSpPr>
          <p:nvPr/>
        </p:nvCxnSpPr>
        <p:spPr>
          <a:xfrm flipV="1">
            <a:off x="4572000" y="2581186"/>
            <a:ext cx="762000" cy="1078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
          <p:cNvSpPr txBox="1">
            <a:spLocks noChangeArrowheads="1"/>
          </p:cNvSpPr>
          <p:nvPr/>
        </p:nvSpPr>
        <p:spPr bwMode="auto">
          <a:xfrm>
            <a:off x="5334000" y="3264753"/>
            <a:ext cx="3657600" cy="830997"/>
          </a:xfrm>
          <a:prstGeom prst="rect">
            <a:avLst/>
          </a:prstGeom>
          <a:noFill/>
          <a:ln w="9525">
            <a:noFill/>
            <a:miter lim="800000"/>
            <a:headEnd/>
            <a:tailEnd/>
          </a:ln>
        </p:spPr>
        <p:txBody>
          <a:bodyPr wrap="square">
            <a:spAutoFit/>
          </a:bodyPr>
          <a:lstStyle/>
          <a:p>
            <a:pPr algn="just"/>
            <a:r>
              <a:rPr lang="vi-VN" sz="2400" dirty="0" smtClean="0">
                <a:latin typeface="Times New Roman" pitchFamily="18" charset="0"/>
                <a:cs typeface="Times New Roman" pitchFamily="18" charset="0"/>
              </a:rPr>
              <a:t>Khi </a:t>
            </a:r>
            <a:r>
              <a:rPr lang="vi-VN" sz="2400" dirty="0">
                <a:latin typeface="Times New Roman" pitchFamily="18" charset="0"/>
                <a:cs typeface="Times New Roman" pitchFamily="18" charset="0"/>
              </a:rPr>
              <a:t>tài năng của em được phát hiện: </a:t>
            </a:r>
            <a:r>
              <a:rPr lang="vi-VN" sz="2400" dirty="0">
                <a:solidFill>
                  <a:srgbClr val="FF0000"/>
                </a:solidFill>
                <a:latin typeface="Times New Roman" pitchFamily="18" charset="0"/>
                <a:cs typeface="Times New Roman" pitchFamily="18" charset="0"/>
              </a:rPr>
              <a:t>Ganh ghét, đố kị</a:t>
            </a:r>
            <a:r>
              <a:rPr lang="vi-VN" sz="2400" dirty="0" smtClean="0">
                <a:solidFill>
                  <a:srgbClr val="FF0000"/>
                </a:solidFill>
                <a:latin typeface="Times New Roman" pitchFamily="18" charset="0"/>
                <a:cs typeface="Times New Roman" pitchFamily="18" charset="0"/>
              </a:rPr>
              <a:t>.</a:t>
            </a:r>
            <a:endParaRPr lang="vi-VN" sz="2400" dirty="0">
              <a:solidFill>
                <a:srgbClr val="FF0000"/>
              </a:solidFill>
              <a:latin typeface="Times New Roman" pitchFamily="18" charset="0"/>
              <a:cs typeface="Times New Roman" pitchFamily="18" charset="0"/>
            </a:endParaRPr>
          </a:p>
        </p:txBody>
      </p:sp>
      <p:cxnSp>
        <p:nvCxnSpPr>
          <p:cNvPr id="16" name="Straight Arrow Connector 15"/>
          <p:cNvCxnSpPr>
            <a:stCxn id="9" idx="3"/>
            <a:endCxn id="15" idx="1"/>
          </p:cNvCxnSpPr>
          <p:nvPr/>
        </p:nvCxnSpPr>
        <p:spPr>
          <a:xfrm>
            <a:off x="4572000" y="3659654"/>
            <a:ext cx="762000" cy="20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1"/>
          <p:cNvSpPr txBox="1">
            <a:spLocks noChangeArrowheads="1"/>
          </p:cNvSpPr>
          <p:nvPr/>
        </p:nvSpPr>
        <p:spPr bwMode="auto">
          <a:xfrm>
            <a:off x="5334000" y="4248150"/>
            <a:ext cx="3733800" cy="830997"/>
          </a:xfrm>
          <a:prstGeom prst="rect">
            <a:avLst/>
          </a:prstGeom>
          <a:noFill/>
          <a:ln w="9525">
            <a:noFill/>
            <a:miter lim="800000"/>
            <a:headEnd/>
            <a:tailEnd/>
          </a:ln>
        </p:spPr>
        <p:txBody>
          <a:bodyPr wrap="square">
            <a:spAutoFit/>
          </a:bodyPr>
          <a:lstStyle/>
          <a:p>
            <a:pPr algn="just"/>
            <a:r>
              <a:rPr lang="vi-VN" sz="2400" dirty="0" smtClean="0">
                <a:latin typeface="Times New Roman" pitchFamily="18" charset="0"/>
                <a:cs typeface="Times New Roman" pitchFamily="18" charset="0"/>
              </a:rPr>
              <a:t>Đứng </a:t>
            </a:r>
            <a:r>
              <a:rPr lang="vi-VN" sz="2400" dirty="0">
                <a:latin typeface="Times New Roman" pitchFamily="18" charset="0"/>
                <a:cs typeface="Times New Roman" pitchFamily="18" charset="0"/>
              </a:rPr>
              <a:t>trước bức tranh: </a:t>
            </a:r>
            <a:r>
              <a:rPr lang="vi-VN" sz="2400" dirty="0">
                <a:solidFill>
                  <a:srgbClr val="FF0000"/>
                </a:solidFill>
                <a:latin typeface="Times New Roman" pitchFamily="18" charset="0"/>
                <a:cs typeface="Times New Roman" pitchFamily="18" charset="0"/>
              </a:rPr>
              <a:t>ngạc nhiên, hãnh diện, xấu hổ.</a:t>
            </a:r>
          </a:p>
        </p:txBody>
      </p:sp>
      <p:cxnSp>
        <p:nvCxnSpPr>
          <p:cNvPr id="25" name="Straight Arrow Connector 24"/>
          <p:cNvCxnSpPr>
            <a:stCxn id="9" idx="3"/>
            <a:endCxn id="24" idx="1"/>
          </p:cNvCxnSpPr>
          <p:nvPr/>
        </p:nvCxnSpPr>
        <p:spPr>
          <a:xfrm>
            <a:off x="4572000" y="3659654"/>
            <a:ext cx="762000" cy="10039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7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trips(downLeft)">
                                      <p:cBhvr>
                                        <p:cTn id="25" dur="500"/>
                                        <p:tgtEl>
                                          <p:spTgt spid="10"/>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strips(down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trips(downLeft)">
                                      <p:cBhvr>
                                        <p:cTn id="33" dur="500"/>
                                        <p:tgtEl>
                                          <p:spTgt spid="14"/>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strips(downLeft)">
                                      <p:cBhvr>
                                        <p:cTn id="41" dur="500"/>
                                        <p:tgtEl>
                                          <p:spTgt spid="16"/>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strips(down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strips(downLeft)">
                                      <p:cBhvr>
                                        <p:cTn id="49" dur="500"/>
                                        <p:tgtEl>
                                          <p:spTgt spid="25"/>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strips(downLeft)">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3" grpId="0"/>
      <p:bldP spid="15"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4357984b4437608ee18cc5b71c8bc1609bc3fd"/>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2668</TotalTime>
  <Words>1683</Words>
  <Application>Microsoft Office PowerPoint</Application>
  <PresentationFormat>On-screen Show (16:9)</PresentationFormat>
  <Paragraphs>312</Paragraphs>
  <Slides>39</Slides>
  <Notes>16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Arial</vt:lpstr>
      <vt:lpstr>Times New Roman</vt:lpstr>
      <vt:lpstr>华康海报体W12(P)</vt:lpstr>
      <vt:lpstr>Calibri</vt:lpstr>
      <vt:lpstr>华文琥珀</vt:lpstr>
      <vt:lpstr>方正粗圆_GBK</vt:lpstr>
      <vt:lpstr>方正胖娃简体</vt:lpstr>
      <vt:lpstr>SimSun</vt:lpstr>
      <vt:lpstr>Wingdings</vt:lpstr>
      <vt:lpstr>.VnArial Narrow</vt:lpstr>
      <vt:lpstr>.VnTime</vt: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liuqian</dc:creator>
  <cp:lastModifiedBy>user</cp:lastModifiedBy>
  <cp:revision>134</cp:revision>
  <dcterms:created xsi:type="dcterms:W3CDTF">2015-10-14T04:09:37Z</dcterms:created>
  <dcterms:modified xsi:type="dcterms:W3CDTF">2019-10-29T00:26:05Z</dcterms:modified>
</cp:coreProperties>
</file>